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11" r:id="rId1"/>
    <p:sldMasterId id="2147483712" r:id="rId2"/>
  </p:sldMasterIdLst>
  <p:notesMasterIdLst>
    <p:notesMasterId r:id="rId3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Lst>
  <p:sldSz cx="9144000" cy="5143500" type="screen16x9"/>
  <p:notesSz cx="6858000" cy="9144000"/>
  <p:embeddedFontLst>
    <p:embeddedFont>
      <p:font typeface="Calibri" panose="020F0502020204030204" pitchFamily="34" charset="0"/>
      <p:regular r:id="rId40"/>
      <p:bold r:id="rId41"/>
      <p:italic r:id="rId42"/>
      <p:boldItalic r:id="rId43"/>
    </p:embeddedFont>
    <p:embeddedFont>
      <p:font typeface="Calisto MT" panose="02040603050505030304" pitchFamily="18" charset="77"/>
      <p:regular r:id="rId44"/>
      <p:bold r:id="rId45"/>
      <p:italic r:id="rId46"/>
      <p:boldItalic r:id="rId47"/>
    </p:embeddedFont>
    <p:embeddedFont>
      <p:font typeface="Cambria" panose="02040503050406030204" pitchFamily="18" charset="0"/>
      <p:regular r:id="rId48"/>
      <p:bold r:id="rId49"/>
      <p:italic r:id="rId50"/>
      <p:boldItalic r:id="rId51"/>
    </p:embeddedFont>
    <p:embeddedFont>
      <p:font typeface="Cambria Math" panose="02040503050406030204" pitchFamily="18" charset="0"/>
      <p:regular r:id="rId52"/>
    </p:embeddedFont>
    <p:embeddedFont>
      <p:font typeface="Carme" panose="02000000000000000000" pitchFamily="2" charset="0"/>
      <p:regular r:id="rId53"/>
    </p:embeddedFont>
    <p:embeddedFont>
      <p:font typeface="Helvetica Neue" panose="02000503000000020004" pitchFamily="2" charset="0"/>
      <p:regular r:id="rId54"/>
      <p:bold r:id="rId55"/>
      <p:italic r:id="rId56"/>
      <p:boldItalic r:id="rId57"/>
    </p:embeddedFont>
    <p:embeddedFont>
      <p:font typeface="Proxima Nova" panose="02000506030000020004" pitchFamily="2"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2"/>
    <p:restoredTop sz="84336"/>
  </p:normalViewPr>
  <p:slideViewPr>
    <p:cSldViewPr snapToGrid="0" snapToObjects="1">
      <p:cViewPr varScale="1">
        <p:scale>
          <a:sx n="156" d="100"/>
          <a:sy n="156" d="100"/>
        </p:scale>
        <p:origin x="116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5" Type="http://schemas.openxmlformats.org/officeDocument/2006/relationships/slide" Target="slides/slide3.xml"/><Relationship Id="rId61" Type="http://schemas.openxmlformats.org/officeDocument/2006/relationships/font" Target="fonts/font22.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1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7.fntdata"/><Relationship Id="rId59" Type="http://schemas.openxmlformats.org/officeDocument/2006/relationships/font" Target="fonts/font20.fntdata"/><Relationship Id="rId20" Type="http://schemas.openxmlformats.org/officeDocument/2006/relationships/slide" Target="slides/slide18.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4f867fe7f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1" name="Google Shape;321;g4f867fe7f8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4f867fe7f8_0_2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4f867fe7f8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4f867fe7f8_0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4f867fe7f8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4f867fe7f8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4f867fe7f8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4f867fe7f8_0_2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4f867fe7f8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4f9c46912f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4f9c46912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4f9b10702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4f9b10702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4f867fe7f8_0_3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4f867fe7f8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4ee626b42d_1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4ee626b42d_1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4ee626b42d_1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4ee626b42d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4ee626b42d_1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4ee626b42d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4ee626b42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4ee626b42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4ee626b42d_1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4ee626b42d_1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4f9c46912f_7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4f9c46912f_7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RL is about an agent interact with a environment in a time series. For each time steps t, the state of the </a:t>
            </a:r>
            <a:r>
              <a:rPr lang="en-US" dirty="0" err="1"/>
              <a:t>env</a:t>
            </a:r>
            <a:r>
              <a:rPr lang="en-US" dirty="0"/>
              <a:t> is encoded as s, and the agent will take an action a based on the information of state and its policy. Then this agent will receive the reward based on the action.</a:t>
            </a:r>
          </a:p>
          <a:p>
            <a:r>
              <a:rPr lang="en-US" dirty="0"/>
              <a:t>Will rely on it in this work</a:t>
            </a:r>
          </a:p>
        </p:txBody>
      </p:sp>
      <p:sp>
        <p:nvSpPr>
          <p:cNvPr id="4" name="Slide Number Placeholder 3"/>
          <p:cNvSpPr>
            <a:spLocks noGrp="1"/>
          </p:cNvSpPr>
          <p:nvPr>
            <p:ph type="sldNum" sz="quarter" idx="5"/>
          </p:nvPr>
        </p:nvSpPr>
        <p:spPr/>
        <p:txBody>
          <a:bodyPr/>
          <a:lstStyle/>
          <a:p>
            <a:fld id="{2E3AD6A5-5D7A-914C-AD9F-1A285CDB07F1}" type="slidenum">
              <a:rPr lang="en-US" smtClean="0"/>
              <a:t>23</a:t>
            </a:fld>
            <a:endParaRPr lang="en-US"/>
          </a:p>
        </p:txBody>
      </p:sp>
    </p:spTree>
    <p:extLst>
      <p:ext uri="{BB962C8B-B14F-4D97-AF65-F5344CB8AC3E}">
        <p14:creationId xmlns:p14="http://schemas.microsoft.com/office/powerpoint/2010/main" val="4106959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Performance of ML algorithm relies on the data representation. If the representation can better capture the intrinsic structure towards a particular task, it will save a lot of time and effort in the algorithm section (the better the representation, the simpler the ML model). So a natural question is that: How to get a task-orientation representation in RL</a:t>
            </a:r>
          </a:p>
          <a:p>
            <a:endParaRPr lang="en-US" dirty="0"/>
          </a:p>
        </p:txBody>
      </p:sp>
      <p:sp>
        <p:nvSpPr>
          <p:cNvPr id="4" name="Slide Number Placeholder 3"/>
          <p:cNvSpPr>
            <a:spLocks noGrp="1"/>
          </p:cNvSpPr>
          <p:nvPr>
            <p:ph type="sldNum" sz="quarter" idx="5"/>
          </p:nvPr>
        </p:nvSpPr>
        <p:spPr/>
        <p:txBody>
          <a:bodyPr/>
          <a:lstStyle/>
          <a:p>
            <a:fld id="{2E3AD6A5-5D7A-914C-AD9F-1A285CDB07F1}" type="slidenum">
              <a:rPr lang="en-US" smtClean="0"/>
              <a:t>24</a:t>
            </a:fld>
            <a:endParaRPr lang="en-US"/>
          </a:p>
        </p:txBody>
      </p:sp>
    </p:spTree>
    <p:extLst>
      <p:ext uri="{BB962C8B-B14F-4D97-AF65-F5344CB8AC3E}">
        <p14:creationId xmlns:p14="http://schemas.microsoft.com/office/powerpoint/2010/main" val="24542228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3AD6A5-5D7A-914C-AD9F-1A285CDB07F1}" type="slidenum">
              <a:rPr lang="en-US" smtClean="0"/>
              <a:pPr/>
              <a:t>25</a:t>
            </a:fld>
            <a:endParaRPr lang="en-US" dirty="0"/>
          </a:p>
        </p:txBody>
      </p:sp>
    </p:spTree>
    <p:extLst>
      <p:ext uri="{BB962C8B-B14F-4D97-AF65-F5344CB8AC3E}">
        <p14:creationId xmlns:p14="http://schemas.microsoft.com/office/powerpoint/2010/main" val="23559977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r>
                      <a:rPr lang="en-US" b="0" i="1" smtClean="0">
                        <a:latin typeface="Cambria Math" panose="02040503050406030204" pitchFamily="18" charset="0"/>
                        <a:ea typeface="Cambria Math" panose="02040503050406030204" pitchFamily="18" charset="0"/>
                      </a:rPr>
                      <m:t>𝜌</m:t>
                    </m:r>
                  </m:oMath>
                </a14:m>
                <a:r>
                  <a:rPr lang="en-US" dirty="0"/>
                  <a:t> is a probability measure, mention the definition of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𝑢</m:t>
                    </m:r>
                  </m:oMath>
                </a14:m>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construct graph Laplacian, consider </a:t>
                </a:r>
                <a:r>
                  <a:rPr lang="en-US" sz="1200" kern="1200" dirty="0">
                    <a:solidFill>
                      <a:schemeClr val="tx1"/>
                    </a:solidFill>
                    <a:effectLst/>
                    <a:ea typeface="+mn-ea"/>
                    <a:cs typeface="+mn-cs"/>
                  </a:rPr>
                  <a:t>Hilbert-Schmidt integral operators 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ea typeface="+mn-ea"/>
                    <a:cs typeface="+mn-cs"/>
                  </a:rPr>
                  <a:t>Then we can define the Laplacian operator on Hilbert space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ea typeface="+mn-ea"/>
                    <a:cs typeface="+mn-cs"/>
                  </a:rPr>
                  <a:t>Now we have this theoretical definition of the complete Hilbert space and the graph Laplacian defined on it, back to our initial goal, we want to use this framework to find the eigenfunction associated with the first smallest d eigen value</a:t>
                </a:r>
                <a:endParaRPr lang="en-US"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ea typeface="Cambria Math" panose="02040503050406030204" pitchFamily="18" charset="0"/>
                  </a:rPr>
                  <a:t>𝜌</a:t>
                </a:r>
                <a:r>
                  <a:rPr lang="en-US" dirty="0"/>
                  <a:t> is a probability measure, mention the definition of </a:t>
                </a:r>
                <a:r>
                  <a:rPr lang="en-US" b="0" i="0">
                    <a:latin typeface="Cambria Math" panose="02040503050406030204" pitchFamily="18" charset="0"/>
                  </a:rPr>
                  <a:t>𝑑</a:t>
                </a:r>
                <a:r>
                  <a:rPr lang="en-US" b="0" i="0">
                    <a:latin typeface="Cambria Math" panose="02040503050406030204" pitchFamily="18" charset="0"/>
                    <a:ea typeface="Cambria Math" panose="02040503050406030204" pitchFamily="18" charset="0"/>
                  </a:rPr>
                  <a:t>𝜌(𝑢</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construct graph Laplacian, consider </a:t>
                </a:r>
                <a:r>
                  <a:rPr lang="en-US" sz="1200" kern="1200" dirty="0">
                    <a:solidFill>
                      <a:schemeClr val="tx1"/>
                    </a:solidFill>
                    <a:effectLst/>
                    <a:ea typeface="+mn-ea"/>
                    <a:cs typeface="+mn-cs"/>
                  </a:rPr>
                  <a:t>Hilbert-Schmidt integral operators 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ea typeface="+mn-ea"/>
                    <a:cs typeface="+mn-cs"/>
                  </a:rPr>
                  <a:t>Then we can define the Laplacian operator on Hilbert space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ea typeface="+mn-ea"/>
                    <a:cs typeface="+mn-cs"/>
                  </a:rPr>
                  <a:t>Now we have this theoretical definition of the complete Hilbert space and the graph Laplacian defined on it, back to our initial goal, we want to use this framework to find the eigenfunction associated with the first smallest d eigen value</a:t>
                </a:r>
                <a:endParaRPr lang="en-US" dirty="0"/>
              </a:p>
            </p:txBody>
          </p:sp>
        </mc:Fallback>
      </mc:AlternateContent>
      <p:sp>
        <p:nvSpPr>
          <p:cNvPr id="4" name="Slide Number Placeholder 3"/>
          <p:cNvSpPr>
            <a:spLocks noGrp="1"/>
          </p:cNvSpPr>
          <p:nvPr>
            <p:ph type="sldNum" sz="quarter" idx="5"/>
          </p:nvPr>
        </p:nvSpPr>
        <p:spPr/>
        <p:txBody>
          <a:bodyPr/>
          <a:lstStyle/>
          <a:p>
            <a:fld id="{2E3AD6A5-5D7A-914C-AD9F-1A285CDB07F1}" type="slidenum">
              <a:rPr lang="en-US" smtClean="0"/>
              <a:t>26</a:t>
            </a:fld>
            <a:endParaRPr lang="en-US"/>
          </a:p>
        </p:txBody>
      </p:sp>
    </p:spTree>
    <p:extLst>
      <p:ext uri="{BB962C8B-B14F-4D97-AF65-F5344CB8AC3E}">
        <p14:creationId xmlns:p14="http://schemas.microsoft.com/office/powerpoint/2010/main" val="27972835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representation encode the real distance, which means that it include the information of the wall</a:t>
            </a:r>
          </a:p>
          <a:p>
            <a:endParaRPr lang="en-US" dirty="0"/>
          </a:p>
        </p:txBody>
      </p:sp>
      <p:sp>
        <p:nvSpPr>
          <p:cNvPr id="4" name="Slide Number Placeholder 3"/>
          <p:cNvSpPr>
            <a:spLocks noGrp="1"/>
          </p:cNvSpPr>
          <p:nvPr>
            <p:ph type="sldNum" sz="quarter" idx="5"/>
          </p:nvPr>
        </p:nvSpPr>
        <p:spPr/>
        <p:txBody>
          <a:bodyPr/>
          <a:lstStyle/>
          <a:p>
            <a:fld id="{2E3AD6A5-5D7A-914C-AD9F-1A285CDB07F1}" type="slidenum">
              <a:rPr lang="en-US" smtClean="0"/>
              <a:t>27</a:t>
            </a:fld>
            <a:endParaRPr lang="en-US"/>
          </a:p>
        </p:txBody>
      </p:sp>
    </p:spTree>
    <p:extLst>
      <p:ext uri="{BB962C8B-B14F-4D97-AF65-F5344CB8AC3E}">
        <p14:creationId xmlns:p14="http://schemas.microsoft.com/office/powerpoint/2010/main" val="28552583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Stationary distribution </a:t>
            </a:r>
            <a:r>
              <a:rPr lang="en-US" dirty="0" err="1"/>
              <a:t>rou</a:t>
            </a:r>
            <a:r>
              <a:rPr lang="en-US" dirty="0"/>
              <a:t> and transition distribution P, then we can define the affinity measure in the RL setting</a:t>
            </a:r>
          </a:p>
          <a:p>
            <a:r>
              <a:rPr lang="en-US" dirty="0"/>
              <a:t>To avoid confusion, we only give the definition of D in discrete state space, you can substitute by a Probability density to get the continuous one. This definition is vert intuitive, right?</a:t>
            </a:r>
          </a:p>
        </p:txBody>
      </p:sp>
      <p:sp>
        <p:nvSpPr>
          <p:cNvPr id="4" name="Slide Number Placeholder 3"/>
          <p:cNvSpPr>
            <a:spLocks noGrp="1"/>
          </p:cNvSpPr>
          <p:nvPr>
            <p:ph type="sldNum" sz="quarter" idx="5"/>
          </p:nvPr>
        </p:nvSpPr>
        <p:spPr/>
        <p:txBody>
          <a:bodyPr/>
          <a:lstStyle/>
          <a:p>
            <a:fld id="{2E3AD6A5-5D7A-914C-AD9F-1A285CDB07F1}" type="slidenum">
              <a:rPr lang="en-US" smtClean="0"/>
              <a:t>28</a:t>
            </a:fld>
            <a:endParaRPr lang="en-US"/>
          </a:p>
        </p:txBody>
      </p:sp>
    </p:spTree>
    <p:extLst>
      <p:ext uri="{BB962C8B-B14F-4D97-AF65-F5344CB8AC3E}">
        <p14:creationId xmlns:p14="http://schemas.microsoft.com/office/powerpoint/2010/main" val="6974069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panose="020B0604020202020204" pitchFamily="34" charset="0"/>
                <a:ea typeface="+mn-ea"/>
                <a:cs typeface="+mn-cs"/>
              </a:rPr>
              <a:t>Spectral graph drawing is an idea introduced by a previous paper, which provides an optimization perspective on finding the eigenvectors of the Laplacian. </a:t>
            </a:r>
            <a:endParaRPr lang="en-US" dirty="0"/>
          </a:p>
          <a:p>
            <a:r>
              <a:rPr lang="en-US" dirty="0"/>
              <a:t>Explain this objective, however this is not enough, since the objective may degenerate</a:t>
            </a:r>
          </a:p>
          <a:p>
            <a:r>
              <a:rPr lang="en-US" dirty="0"/>
              <a:t>These constrain is compatible with the goal of finding eigenfunction</a:t>
            </a:r>
          </a:p>
          <a:p>
            <a:endParaRPr lang="en-US" dirty="0"/>
          </a:p>
        </p:txBody>
      </p:sp>
      <p:sp>
        <p:nvSpPr>
          <p:cNvPr id="4" name="Slide Number Placeholder 3"/>
          <p:cNvSpPr>
            <a:spLocks noGrp="1"/>
          </p:cNvSpPr>
          <p:nvPr>
            <p:ph type="sldNum" sz="quarter" idx="5"/>
          </p:nvPr>
        </p:nvSpPr>
        <p:spPr/>
        <p:txBody>
          <a:bodyPr/>
          <a:lstStyle/>
          <a:p>
            <a:fld id="{2E3AD6A5-5D7A-914C-AD9F-1A285CDB07F1}" type="slidenum">
              <a:rPr lang="en-US" smtClean="0"/>
              <a:t>29</a:t>
            </a:fld>
            <a:endParaRPr lang="en-US"/>
          </a:p>
        </p:txBody>
      </p:sp>
    </p:spTree>
    <p:extLst>
      <p:ext uri="{BB962C8B-B14F-4D97-AF65-F5344CB8AC3E}">
        <p14:creationId xmlns:p14="http://schemas.microsoft.com/office/powerpoint/2010/main" val="39679237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ea typeface="+mn-ea"/>
                <a:cs typeface="+mn-cs"/>
              </a:rPr>
              <a:t>we do not have explicit access to D, also the orthonormal constrain is too hard</a:t>
            </a:r>
            <a:endParaRPr lang="en-US" dirty="0"/>
          </a:p>
          <a:p>
            <a:r>
              <a:rPr lang="en-US" dirty="0"/>
              <a:t>RL guys like expectation</a:t>
            </a:r>
          </a:p>
          <a:p>
            <a:r>
              <a:rPr lang="en-US" dirty="0"/>
              <a:t>Not give the mathematical derivation here, interesting for paper, tricky for second one. Just some intuition</a:t>
            </a:r>
          </a:p>
        </p:txBody>
      </p:sp>
      <p:sp>
        <p:nvSpPr>
          <p:cNvPr id="4" name="Slide Number Placeholder 3"/>
          <p:cNvSpPr>
            <a:spLocks noGrp="1"/>
          </p:cNvSpPr>
          <p:nvPr>
            <p:ph type="sldNum" sz="quarter" idx="5"/>
          </p:nvPr>
        </p:nvSpPr>
        <p:spPr/>
        <p:txBody>
          <a:bodyPr/>
          <a:lstStyle/>
          <a:p>
            <a:fld id="{2E3AD6A5-5D7A-914C-AD9F-1A285CDB07F1}" type="slidenum">
              <a:rPr lang="en-US" smtClean="0"/>
              <a:t>30</a:t>
            </a:fld>
            <a:endParaRPr lang="en-US"/>
          </a:p>
        </p:txBody>
      </p:sp>
    </p:spTree>
    <p:extLst>
      <p:ext uri="{BB962C8B-B14F-4D97-AF65-F5344CB8AC3E}">
        <p14:creationId xmlns:p14="http://schemas.microsoft.com/office/powerpoint/2010/main" val="582780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4f9c46912f_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4f9c46912f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of the work focus on how to get the loss that can satisfied our requirements.</a:t>
            </a:r>
          </a:p>
          <a:p>
            <a:r>
              <a:rPr lang="en-US" dirty="0"/>
              <a:t>The contribution of this work </a:t>
            </a:r>
          </a:p>
        </p:txBody>
      </p:sp>
      <p:sp>
        <p:nvSpPr>
          <p:cNvPr id="4" name="Slide Number Placeholder 3"/>
          <p:cNvSpPr>
            <a:spLocks noGrp="1"/>
          </p:cNvSpPr>
          <p:nvPr>
            <p:ph type="sldNum" sz="quarter" idx="5"/>
          </p:nvPr>
        </p:nvSpPr>
        <p:spPr/>
        <p:txBody>
          <a:bodyPr/>
          <a:lstStyle/>
          <a:p>
            <a:fld id="{2E3AD6A5-5D7A-914C-AD9F-1A285CDB07F1}" type="slidenum">
              <a:rPr lang="en-US" smtClean="0"/>
              <a:t>31</a:t>
            </a:fld>
            <a:endParaRPr lang="en-US"/>
          </a:p>
        </p:txBody>
      </p:sp>
    </p:spTree>
    <p:extLst>
      <p:ext uri="{BB962C8B-B14F-4D97-AF65-F5344CB8AC3E}">
        <p14:creationId xmlns:p14="http://schemas.microsoft.com/office/powerpoint/2010/main" val="26219568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policy different transitional probability</a:t>
            </a:r>
          </a:p>
          <a:p>
            <a:r>
              <a:rPr lang="en-US" dirty="0"/>
              <a:t>Goal achieving task or goal reaching task, which is popular in recent year RL paper.</a:t>
            </a:r>
          </a:p>
          <a:p>
            <a:r>
              <a:rPr lang="en-US" dirty="0"/>
              <a:t>Other than sparse reward which is often used in goal reaching RL, they use shaped reward</a:t>
            </a:r>
          </a:p>
          <a:p>
            <a:r>
              <a:rPr lang="en-US" dirty="0"/>
              <a:t>This reward will provide more supervision than sparse one, when the distance can be reflected as real distance in phi</a:t>
            </a:r>
          </a:p>
        </p:txBody>
      </p:sp>
      <p:sp>
        <p:nvSpPr>
          <p:cNvPr id="4" name="Slide Number Placeholder 3"/>
          <p:cNvSpPr>
            <a:spLocks noGrp="1"/>
          </p:cNvSpPr>
          <p:nvPr>
            <p:ph type="sldNum" sz="quarter" idx="5"/>
          </p:nvPr>
        </p:nvSpPr>
        <p:spPr/>
        <p:txBody>
          <a:bodyPr/>
          <a:lstStyle/>
          <a:p>
            <a:fld id="{2E3AD6A5-5D7A-914C-AD9F-1A285CDB07F1}" type="slidenum">
              <a:rPr lang="en-US" smtClean="0"/>
              <a:t>32</a:t>
            </a:fld>
            <a:endParaRPr lang="en-US"/>
          </a:p>
        </p:txBody>
      </p:sp>
    </p:spTree>
    <p:extLst>
      <p:ext uri="{BB962C8B-B14F-4D97-AF65-F5344CB8AC3E}">
        <p14:creationId xmlns:p14="http://schemas.microsoft.com/office/powerpoint/2010/main" val="13163991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 is training steps, y is the success rate of reaching the goal</a:t>
            </a:r>
          </a:p>
          <a:p>
            <a:r>
              <a:rPr lang="en-US" dirty="0"/>
              <a:t>L2 is the distance of raw state space, not the learned one</a:t>
            </a:r>
          </a:p>
          <a:p>
            <a:r>
              <a:rPr lang="en-US" dirty="0"/>
              <a:t>In one room, no wall, so all the reward is the same</a:t>
            </a:r>
          </a:p>
        </p:txBody>
      </p:sp>
      <p:sp>
        <p:nvSpPr>
          <p:cNvPr id="4" name="Slide Number Placeholder 3"/>
          <p:cNvSpPr>
            <a:spLocks noGrp="1"/>
          </p:cNvSpPr>
          <p:nvPr>
            <p:ph type="sldNum" sz="quarter" idx="5"/>
          </p:nvPr>
        </p:nvSpPr>
        <p:spPr/>
        <p:txBody>
          <a:bodyPr/>
          <a:lstStyle/>
          <a:p>
            <a:fld id="{2E3AD6A5-5D7A-914C-AD9F-1A285CDB07F1}" type="slidenum">
              <a:rPr lang="en-US" smtClean="0"/>
              <a:t>33</a:t>
            </a:fld>
            <a:endParaRPr lang="en-US"/>
          </a:p>
        </p:txBody>
      </p:sp>
    </p:spTree>
    <p:extLst>
      <p:ext uri="{BB962C8B-B14F-4D97-AF65-F5344CB8AC3E}">
        <p14:creationId xmlns:p14="http://schemas.microsoft.com/office/powerpoint/2010/main" val="10798208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Mix and full mix! In this case physical agent, so it needs more state space other the coordinate </a:t>
            </a:r>
            <a:r>
              <a:rPr lang="en-US" dirty="0" err="1"/>
              <a:t>x,y</a:t>
            </a:r>
            <a:endParaRPr lang="en-US" dirty="0"/>
          </a:p>
        </p:txBody>
      </p:sp>
      <p:sp>
        <p:nvSpPr>
          <p:cNvPr id="4" name="Slide Number Placeholder 3"/>
          <p:cNvSpPr>
            <a:spLocks noGrp="1"/>
          </p:cNvSpPr>
          <p:nvPr>
            <p:ph type="sldNum" sz="quarter" idx="5"/>
          </p:nvPr>
        </p:nvSpPr>
        <p:spPr/>
        <p:txBody>
          <a:bodyPr/>
          <a:lstStyle/>
          <a:p>
            <a:fld id="{2E3AD6A5-5D7A-914C-AD9F-1A285CDB07F1}" type="slidenum">
              <a:rPr lang="en-US" smtClean="0"/>
              <a:t>34</a:t>
            </a:fld>
            <a:endParaRPr lang="en-US"/>
          </a:p>
        </p:txBody>
      </p:sp>
    </p:spTree>
    <p:extLst>
      <p:ext uri="{BB962C8B-B14F-4D97-AF65-F5344CB8AC3E}">
        <p14:creationId xmlns:p14="http://schemas.microsoft.com/office/powerpoint/2010/main" val="23662443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3AD6A5-5D7A-914C-AD9F-1A285CDB07F1}" type="slidenum">
              <a:rPr lang="en-US" smtClean="0"/>
              <a:t>35</a:t>
            </a:fld>
            <a:endParaRPr lang="en-US"/>
          </a:p>
        </p:txBody>
      </p:sp>
    </p:spTree>
    <p:extLst>
      <p:ext uri="{BB962C8B-B14F-4D97-AF65-F5344CB8AC3E}">
        <p14:creationId xmlns:p14="http://schemas.microsoft.com/office/powerpoint/2010/main" val="3114152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ee626b42d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ee626b42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4f9c46912f_7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4f9c46912f_7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4ee626b42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4ee626b42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4ee626b42d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4ee626b42d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4f9c46912f_7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4f9c46912f_7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4ee626b42d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4ee626b42d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5513A-9BB9-DD46-B33B-B52C1E7A34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9F5076-20D3-C34C-96A3-9A1895AF11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48977-CD87-0843-AAE0-072944DB50B4}"/>
              </a:ext>
            </a:extLst>
          </p:cNvPr>
          <p:cNvSpPr>
            <a:spLocks noGrp="1"/>
          </p:cNvSpPr>
          <p:nvPr>
            <p:ph type="dt" sz="half" idx="10"/>
          </p:nvPr>
        </p:nvSpPr>
        <p:spPr/>
        <p:txBody>
          <a:bodyPr/>
          <a:lstStyle/>
          <a:p>
            <a:fld id="{6D854283-051E-B349-B0CA-DAE49473400B}" type="datetimeFigureOut">
              <a:rPr lang="en-US" smtClean="0"/>
              <a:t>2/17/19</a:t>
            </a:fld>
            <a:endParaRPr lang="en-US"/>
          </a:p>
        </p:txBody>
      </p:sp>
      <p:sp>
        <p:nvSpPr>
          <p:cNvPr id="5" name="Footer Placeholder 4">
            <a:extLst>
              <a:ext uri="{FF2B5EF4-FFF2-40B4-BE49-F238E27FC236}">
                <a16:creationId xmlns:a16="http://schemas.microsoft.com/office/drawing/2014/main" id="{D29F7390-B06B-094C-9898-717CAE2010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F3199B-39D1-C84A-BAAB-E5CBC09B278F}"/>
              </a:ext>
            </a:extLst>
          </p:cNvPr>
          <p:cNvSpPr>
            <a:spLocks noGrp="1"/>
          </p:cNvSpPr>
          <p:nvPr>
            <p:ph type="sldNum" sz="quarter" idx="12"/>
          </p:nvPr>
        </p:nvSpPr>
        <p:spPr/>
        <p:txBody>
          <a:bodyPr/>
          <a:lstStyle/>
          <a:p>
            <a:fld id="{A38D3F64-5F24-F243-9734-CDDDE3D64886}" type="slidenum">
              <a:rPr lang="en-US" smtClean="0"/>
              <a:t>‹#›</a:t>
            </a:fld>
            <a:endParaRPr lang="en-US"/>
          </a:p>
        </p:txBody>
      </p:sp>
    </p:spTree>
    <p:extLst>
      <p:ext uri="{BB962C8B-B14F-4D97-AF65-F5344CB8AC3E}">
        <p14:creationId xmlns:p14="http://schemas.microsoft.com/office/powerpoint/2010/main" val="16698665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4_Title Slide - White+Seal" type="tx">
  <p:cSld name="TITLE_AND_BODY">
    <p:bg>
      <p:bgPr>
        <a:blipFill>
          <a:blip r:embed="rId2">
            <a:alphaModFix/>
          </a:blip>
          <a:stretch>
            <a:fillRect/>
          </a:stretch>
        </a:blipFill>
        <a:effectLst/>
      </p:bgPr>
    </p:bg>
    <p:spTree>
      <p:nvGrpSpPr>
        <p:cNvPr id="1" name="Shape 55"/>
        <p:cNvGrpSpPr/>
        <p:nvPr/>
      </p:nvGrpSpPr>
      <p:grpSpPr>
        <a:xfrm>
          <a:off x="0" y="0"/>
          <a:ext cx="0" cy="0"/>
          <a:chOff x="0" y="0"/>
          <a:chExt cx="0" cy="0"/>
        </a:xfrm>
      </p:grpSpPr>
      <p:pic>
        <p:nvPicPr>
          <p:cNvPr id="56" name="Google Shape;56;p14" descr="image2.png"/>
          <p:cNvPicPr preferRelativeResize="0"/>
          <p:nvPr/>
        </p:nvPicPr>
        <p:blipFill rotWithShape="1">
          <a:blip r:embed="rId3">
            <a:alphaModFix/>
          </a:blip>
          <a:srcRect/>
          <a:stretch/>
        </p:blipFill>
        <p:spPr>
          <a:xfrm>
            <a:off x="211755" y="192246"/>
            <a:ext cx="1747159" cy="342901"/>
          </a:xfrm>
          <a:prstGeom prst="rect">
            <a:avLst/>
          </a:prstGeom>
          <a:noFill/>
          <a:ln>
            <a:noFill/>
          </a:ln>
        </p:spPr>
      </p:pic>
      <p:sp>
        <p:nvSpPr>
          <p:cNvPr id="57" name="Google Shape;57;p14"/>
          <p:cNvSpPr txBox="1">
            <a:spLocks noGrp="1"/>
          </p:cNvSpPr>
          <p:nvPr>
            <p:ph type="title"/>
          </p:nvPr>
        </p:nvSpPr>
        <p:spPr>
          <a:xfrm>
            <a:off x="288697" y="1487384"/>
            <a:ext cx="8573400" cy="1496700"/>
          </a:xfrm>
          <a:prstGeom prst="rect">
            <a:avLst/>
          </a:prstGeom>
          <a:noFill/>
          <a:ln>
            <a:noFill/>
          </a:ln>
        </p:spPr>
        <p:txBody>
          <a:bodyPr spcFirstLastPara="1" wrap="square" lIns="0" tIns="0" rIns="0" bIns="0" anchor="b" anchorCtr="0"/>
          <a:lstStyle>
            <a:lvl1pPr lvl="0" algn="ctr" rtl="0">
              <a:lnSpc>
                <a:spcPct val="86363"/>
              </a:lnSpc>
              <a:spcBef>
                <a:spcPts val="0"/>
              </a:spcBef>
              <a:spcAft>
                <a:spcPts val="0"/>
              </a:spcAft>
              <a:buClr>
                <a:srgbClr val="006C92"/>
              </a:buClr>
              <a:buSzPts val="4400"/>
              <a:buFont typeface="Calibri"/>
              <a:buNone/>
              <a:defRPr sz="4400">
                <a:solidFill>
                  <a:srgbClr val="006C92"/>
                </a:solidFill>
                <a:latin typeface="Calibri"/>
                <a:ea typeface="Calibri"/>
                <a:cs typeface="Calibri"/>
                <a:sym typeface="Calibri"/>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58" name="Google Shape;58;p14"/>
          <p:cNvSpPr txBox="1">
            <a:spLocks noGrp="1"/>
          </p:cNvSpPr>
          <p:nvPr>
            <p:ph type="body" idx="1"/>
          </p:nvPr>
        </p:nvSpPr>
        <p:spPr>
          <a:xfrm>
            <a:off x="288697" y="3029821"/>
            <a:ext cx="8573400" cy="1465500"/>
          </a:xfrm>
          <a:prstGeom prst="rect">
            <a:avLst/>
          </a:prstGeom>
          <a:noFill/>
          <a:ln>
            <a:noFill/>
          </a:ln>
        </p:spPr>
        <p:txBody>
          <a:bodyPr spcFirstLastPara="1" wrap="square" lIns="0" tIns="0" rIns="0" bIns="0" anchor="t" anchorCtr="0"/>
          <a:lstStyle>
            <a:lvl1pPr marL="457200" lvl="0" indent="-228600" algn="ctr" rtl="0">
              <a:lnSpc>
                <a:spcPct val="90000"/>
              </a:lnSpc>
              <a:spcBef>
                <a:spcPts val="0"/>
              </a:spcBef>
              <a:spcAft>
                <a:spcPts val="0"/>
              </a:spcAft>
              <a:buClr>
                <a:srgbClr val="006C92"/>
              </a:buClr>
              <a:buSzPts val="2000"/>
              <a:buFont typeface="Calibri"/>
              <a:buNone/>
              <a:defRPr sz="2000">
                <a:solidFill>
                  <a:srgbClr val="006C92"/>
                </a:solidFill>
                <a:latin typeface="Calibri"/>
                <a:ea typeface="Calibri"/>
                <a:cs typeface="Calibri"/>
                <a:sym typeface="Calibri"/>
              </a:defRPr>
            </a:lvl1pPr>
            <a:lvl2pPr marL="914400" lvl="1" indent="-228600" algn="ctr" rtl="0">
              <a:lnSpc>
                <a:spcPct val="90000"/>
              </a:lnSpc>
              <a:spcBef>
                <a:spcPts val="0"/>
              </a:spcBef>
              <a:spcAft>
                <a:spcPts val="0"/>
              </a:spcAft>
              <a:buClr>
                <a:srgbClr val="006C92"/>
              </a:buClr>
              <a:buSzPts val="2000"/>
              <a:buFont typeface="Calibri"/>
              <a:buNone/>
              <a:defRPr sz="2000">
                <a:solidFill>
                  <a:srgbClr val="006C92"/>
                </a:solidFill>
                <a:latin typeface="Calibri"/>
                <a:ea typeface="Calibri"/>
                <a:cs typeface="Calibri"/>
                <a:sym typeface="Calibri"/>
              </a:defRPr>
            </a:lvl2pPr>
            <a:lvl3pPr marL="1371600" lvl="2" indent="-228600" algn="ctr" rtl="0">
              <a:lnSpc>
                <a:spcPct val="90000"/>
              </a:lnSpc>
              <a:spcBef>
                <a:spcPts val="0"/>
              </a:spcBef>
              <a:spcAft>
                <a:spcPts val="0"/>
              </a:spcAft>
              <a:buClr>
                <a:srgbClr val="006C92"/>
              </a:buClr>
              <a:buSzPts val="2000"/>
              <a:buFont typeface="Calibri"/>
              <a:buNone/>
              <a:defRPr sz="2000">
                <a:solidFill>
                  <a:srgbClr val="006C92"/>
                </a:solidFill>
                <a:latin typeface="Calibri"/>
                <a:ea typeface="Calibri"/>
                <a:cs typeface="Calibri"/>
                <a:sym typeface="Calibri"/>
              </a:defRPr>
            </a:lvl3pPr>
            <a:lvl4pPr marL="1828800" lvl="3" indent="-228600" algn="ctr" rtl="0">
              <a:lnSpc>
                <a:spcPct val="90000"/>
              </a:lnSpc>
              <a:spcBef>
                <a:spcPts val="0"/>
              </a:spcBef>
              <a:spcAft>
                <a:spcPts val="0"/>
              </a:spcAft>
              <a:buClr>
                <a:srgbClr val="006C92"/>
              </a:buClr>
              <a:buSzPts val="2000"/>
              <a:buFont typeface="Calibri"/>
              <a:buNone/>
              <a:defRPr sz="2000">
                <a:solidFill>
                  <a:srgbClr val="006C92"/>
                </a:solidFill>
                <a:latin typeface="Calibri"/>
                <a:ea typeface="Calibri"/>
                <a:cs typeface="Calibri"/>
                <a:sym typeface="Calibri"/>
              </a:defRPr>
            </a:lvl4pPr>
            <a:lvl5pPr marL="2286000" lvl="4" indent="-228600" algn="ctr" rtl="0">
              <a:lnSpc>
                <a:spcPct val="90000"/>
              </a:lnSpc>
              <a:spcBef>
                <a:spcPts val="0"/>
              </a:spcBef>
              <a:spcAft>
                <a:spcPts val="0"/>
              </a:spcAft>
              <a:buClr>
                <a:srgbClr val="006C92"/>
              </a:buClr>
              <a:buSzPts val="2000"/>
              <a:buFont typeface="Calibri"/>
              <a:buNone/>
              <a:defRPr sz="2000">
                <a:solidFill>
                  <a:srgbClr val="006C92"/>
                </a:solidFill>
                <a:latin typeface="Calibri"/>
                <a:ea typeface="Calibri"/>
                <a:cs typeface="Calibri"/>
                <a:sym typeface="Calibri"/>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59" name="Google Shape;59;p14"/>
          <p:cNvSpPr txBox="1">
            <a:spLocks noGrp="1"/>
          </p:cNvSpPr>
          <p:nvPr>
            <p:ph type="sldNum" idx="12"/>
          </p:nvPr>
        </p:nvSpPr>
        <p:spPr>
          <a:xfrm>
            <a:off x="4419600" y="4629150"/>
            <a:ext cx="2133600" cy="2763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marL="0" marR="0" lvl="1"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marL="0" marR="0" lvl="2"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marL="0" marR="0" lvl="3"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marL="0" marR="0" lvl="4"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marL="0" marR="0" lvl="5"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marL="0" marR="0" lvl="6"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marL="0" marR="0" lvl="7"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marL="0" marR="0" lvl="8"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lstStyle>
            <a:lvl1pPr lvl="0" algn="ctr" rtl="0">
              <a:lnSpc>
                <a:spcPct val="100000"/>
              </a:lnSpc>
              <a:spcBef>
                <a:spcPts val="0"/>
              </a:spcBef>
              <a:spcAft>
                <a:spcPts val="0"/>
              </a:spcAft>
              <a:buClr>
                <a:srgbClr val="101D3A"/>
              </a:buClr>
              <a:buSzPts val="1800"/>
              <a:buNone/>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62" name="Google Shape;62;p15"/>
          <p:cNvSpPr txBox="1">
            <a:spLocks noGrp="1"/>
          </p:cNvSpPr>
          <p:nvPr>
            <p:ph type="body" idx="1"/>
          </p:nvPr>
        </p:nvSpPr>
        <p:spPr>
          <a:xfrm>
            <a:off x="-9269" y="4798703"/>
            <a:ext cx="9162600" cy="360600"/>
          </a:xfrm>
          <a:prstGeom prst="rect">
            <a:avLst/>
          </a:prstGeom>
          <a:solidFill>
            <a:srgbClr val="006C92"/>
          </a:solidFill>
          <a:ln>
            <a:noFill/>
          </a:ln>
        </p:spPr>
        <p:txBody>
          <a:bodyPr spcFirstLastPara="1" wrap="square" lIns="0" tIns="0" rIns="0" bIns="0" anchor="t" anchorCtr="0"/>
          <a:lstStyle>
            <a:lvl1pPr marL="457200" lvl="0" indent="-342900" algn="l" rtl="0">
              <a:lnSpc>
                <a:spcPct val="100000"/>
              </a:lnSpc>
              <a:spcBef>
                <a:spcPts val="200"/>
              </a:spcBef>
              <a:spcAft>
                <a:spcPts val="0"/>
              </a:spcAft>
              <a:buClr>
                <a:srgbClr val="101D3A"/>
              </a:buClr>
              <a:buSzPts val="1800"/>
              <a:buChar char="•"/>
              <a:defRPr/>
            </a:lvl1pPr>
            <a:lvl2pPr marL="914400" lvl="1" indent="-342900" algn="l" rtl="0">
              <a:lnSpc>
                <a:spcPct val="100000"/>
              </a:lnSpc>
              <a:spcBef>
                <a:spcPts val="200"/>
              </a:spcBef>
              <a:spcAft>
                <a:spcPts val="0"/>
              </a:spcAft>
              <a:buClr>
                <a:srgbClr val="101D3A"/>
              </a:buClr>
              <a:buSzPts val="1800"/>
              <a:buChar char="•"/>
              <a:defRPr/>
            </a:lvl2pPr>
            <a:lvl3pPr marL="1371600" lvl="2" indent="-342900" algn="l" rtl="0">
              <a:lnSpc>
                <a:spcPct val="100000"/>
              </a:lnSpc>
              <a:spcBef>
                <a:spcPts val="200"/>
              </a:spcBef>
              <a:spcAft>
                <a:spcPts val="0"/>
              </a:spcAft>
              <a:buClr>
                <a:srgbClr val="101D3A"/>
              </a:buClr>
              <a:buSzPts val="1800"/>
              <a:buChar char="•"/>
              <a:defRPr/>
            </a:lvl3pPr>
            <a:lvl4pPr marL="1828800" lvl="3" indent="-342900" algn="l" rtl="0">
              <a:lnSpc>
                <a:spcPct val="100000"/>
              </a:lnSpc>
              <a:spcBef>
                <a:spcPts val="200"/>
              </a:spcBef>
              <a:spcAft>
                <a:spcPts val="0"/>
              </a:spcAft>
              <a:buClr>
                <a:srgbClr val="101D3A"/>
              </a:buClr>
              <a:buSzPts val="1800"/>
              <a:buChar char="•"/>
              <a:defRPr/>
            </a:lvl4pPr>
            <a:lvl5pPr marL="2286000" lvl="4" indent="-342900" algn="l" rtl="0">
              <a:lnSpc>
                <a:spcPct val="100000"/>
              </a:lnSpc>
              <a:spcBef>
                <a:spcPts val="200"/>
              </a:spcBef>
              <a:spcAft>
                <a:spcPts val="0"/>
              </a:spcAft>
              <a:buClr>
                <a:srgbClr val="101D3A"/>
              </a:buClr>
              <a:buSzPts val="1800"/>
              <a:buChar char="•"/>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63" name="Google Shape;63;p15"/>
          <p:cNvSpPr txBox="1">
            <a:spLocks noGrp="1"/>
          </p:cNvSpPr>
          <p:nvPr>
            <p:ph type="body" idx="2"/>
          </p:nvPr>
        </p:nvSpPr>
        <p:spPr>
          <a:xfrm>
            <a:off x="4267200" y="4830493"/>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lstStyle>
            <a:lvl1pPr marL="457200" lvl="0" indent="-228600" algn="l" rtl="0">
              <a:lnSpc>
                <a:spcPct val="100000"/>
              </a:lnSpc>
              <a:spcBef>
                <a:spcPts val="0"/>
              </a:spcBef>
              <a:spcAft>
                <a:spcPts val="0"/>
              </a:spcAft>
              <a:buClr>
                <a:srgbClr val="FFFFFF"/>
              </a:buClr>
              <a:buSzPts val="1800"/>
              <a:buFont typeface="Helvetica Neue"/>
              <a:buNone/>
              <a:defRPr sz="1800">
                <a:solidFill>
                  <a:srgbClr val="FFFFFF"/>
                </a:solidFill>
              </a:defRPr>
            </a:lvl1pPr>
            <a:lvl2pPr marL="914400" lvl="1" indent="-342900" algn="l" rtl="0">
              <a:lnSpc>
                <a:spcPct val="100000"/>
              </a:lnSpc>
              <a:spcBef>
                <a:spcPts val="200"/>
              </a:spcBef>
              <a:spcAft>
                <a:spcPts val="0"/>
              </a:spcAft>
              <a:buClr>
                <a:srgbClr val="101D3A"/>
              </a:buClr>
              <a:buSzPts val="1800"/>
              <a:buChar char="•"/>
              <a:defRPr/>
            </a:lvl2pPr>
            <a:lvl3pPr marL="1371600" lvl="2" indent="-342900" algn="l" rtl="0">
              <a:lnSpc>
                <a:spcPct val="100000"/>
              </a:lnSpc>
              <a:spcBef>
                <a:spcPts val="200"/>
              </a:spcBef>
              <a:spcAft>
                <a:spcPts val="0"/>
              </a:spcAft>
              <a:buClr>
                <a:srgbClr val="101D3A"/>
              </a:buClr>
              <a:buSzPts val="1800"/>
              <a:buChar char="•"/>
              <a:defRPr/>
            </a:lvl3pPr>
            <a:lvl4pPr marL="1828800" lvl="3" indent="-342900" algn="l" rtl="0">
              <a:lnSpc>
                <a:spcPct val="100000"/>
              </a:lnSpc>
              <a:spcBef>
                <a:spcPts val="200"/>
              </a:spcBef>
              <a:spcAft>
                <a:spcPts val="0"/>
              </a:spcAft>
              <a:buClr>
                <a:srgbClr val="101D3A"/>
              </a:buClr>
              <a:buSzPts val="1800"/>
              <a:buChar char="•"/>
              <a:defRPr/>
            </a:lvl4pPr>
            <a:lvl5pPr marL="2286000" lvl="4" indent="-342900" algn="l" rtl="0">
              <a:lnSpc>
                <a:spcPct val="100000"/>
              </a:lnSpc>
              <a:spcBef>
                <a:spcPts val="200"/>
              </a:spcBef>
              <a:spcAft>
                <a:spcPts val="0"/>
              </a:spcAft>
              <a:buClr>
                <a:srgbClr val="101D3A"/>
              </a:buClr>
              <a:buSzPts val="1800"/>
              <a:buChar char="•"/>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64" name="Google Shape;64;p15"/>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lvl1pPr marL="0" lvl="0" indent="0" algn="r" rtl="0">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1pPr>
            <a:lvl2pPr marL="0" lvl="1" indent="0" algn="r" rtl="0">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2pPr>
            <a:lvl3pPr marL="0" lvl="2" indent="0" algn="r" rtl="0">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3pPr>
            <a:lvl4pPr marL="0" lvl="3" indent="0" algn="r" rtl="0">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4pPr>
            <a:lvl5pPr marL="0" lvl="4" indent="0" algn="r" rtl="0">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5pPr>
            <a:lvl6pPr marL="0" lvl="5" indent="0" algn="r" rtl="0">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6pPr>
            <a:lvl7pPr marL="0" lvl="6" indent="0" algn="r" rtl="0">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7pPr>
            <a:lvl8pPr marL="0" lvl="7" indent="0" algn="r" rtl="0">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8pPr>
            <a:lvl9pPr marL="0" lvl="8" indent="0" algn="r" rtl="0">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
        <p:nvSpPr>
          <p:cNvPr id="65" name="Google Shape;65;p15"/>
          <p:cNvSpPr txBox="1">
            <a:spLocks noGrp="1"/>
          </p:cNvSpPr>
          <p:nvPr>
            <p:ph type="body" idx="3"/>
          </p:nvPr>
        </p:nvSpPr>
        <p:spPr>
          <a:xfrm>
            <a:off x="457200" y="761115"/>
            <a:ext cx="8229600" cy="3943200"/>
          </a:xfrm>
          <a:prstGeom prst="rect">
            <a:avLst/>
          </a:prstGeom>
          <a:noFill/>
          <a:ln>
            <a:noFill/>
          </a:ln>
        </p:spPr>
        <p:txBody>
          <a:bodyPr spcFirstLastPara="1" wrap="square" lIns="0" tIns="0" rIns="0" bIns="0" anchor="t" anchorCtr="0"/>
          <a:lstStyle>
            <a:lvl1pPr marL="457200" lvl="0" indent="-342900" algn="l" rtl="0">
              <a:lnSpc>
                <a:spcPct val="100000"/>
              </a:lnSpc>
              <a:spcBef>
                <a:spcPts val="200"/>
              </a:spcBef>
              <a:spcAft>
                <a:spcPts val="0"/>
              </a:spcAft>
              <a:buClr>
                <a:srgbClr val="101D3A"/>
              </a:buClr>
              <a:buSzPts val="1800"/>
              <a:buChar char="•"/>
              <a:defRPr/>
            </a:lvl1pPr>
            <a:lvl2pPr marL="914400" lvl="1" indent="-342900" algn="l" rtl="0">
              <a:lnSpc>
                <a:spcPct val="100000"/>
              </a:lnSpc>
              <a:spcBef>
                <a:spcPts val="200"/>
              </a:spcBef>
              <a:spcAft>
                <a:spcPts val="0"/>
              </a:spcAft>
              <a:buClr>
                <a:srgbClr val="101D3A"/>
              </a:buClr>
              <a:buSzPts val="1800"/>
              <a:buChar char="•"/>
              <a:defRPr/>
            </a:lvl2pPr>
            <a:lvl3pPr marL="1371600" lvl="2" indent="-342900" algn="l" rtl="0">
              <a:lnSpc>
                <a:spcPct val="100000"/>
              </a:lnSpc>
              <a:spcBef>
                <a:spcPts val="200"/>
              </a:spcBef>
              <a:spcAft>
                <a:spcPts val="0"/>
              </a:spcAft>
              <a:buClr>
                <a:srgbClr val="101D3A"/>
              </a:buClr>
              <a:buSzPts val="1800"/>
              <a:buChar char="•"/>
              <a:defRPr/>
            </a:lvl3pPr>
            <a:lvl4pPr marL="1828800" lvl="3" indent="-342900" algn="l" rtl="0">
              <a:lnSpc>
                <a:spcPct val="100000"/>
              </a:lnSpc>
              <a:spcBef>
                <a:spcPts val="200"/>
              </a:spcBef>
              <a:spcAft>
                <a:spcPts val="0"/>
              </a:spcAft>
              <a:buClr>
                <a:srgbClr val="101D3A"/>
              </a:buClr>
              <a:buSzPts val="1800"/>
              <a:buChar char="•"/>
              <a:defRPr/>
            </a:lvl4pPr>
            <a:lvl5pPr marL="2286000" lvl="4" indent="-342900" algn="l" rtl="0">
              <a:lnSpc>
                <a:spcPct val="100000"/>
              </a:lnSpc>
              <a:spcBef>
                <a:spcPts val="200"/>
              </a:spcBef>
              <a:spcAft>
                <a:spcPts val="0"/>
              </a:spcAft>
              <a:buClr>
                <a:srgbClr val="101D3A"/>
              </a:buClr>
              <a:buSzPts val="1800"/>
              <a:buChar char="•"/>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Content-NoBanner">
  <p:cSld name="Content-NoBanner">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lstStyle>
            <a:lvl1pPr lvl="0" algn="ctr" rtl="0">
              <a:lnSpc>
                <a:spcPct val="100000"/>
              </a:lnSpc>
              <a:spcBef>
                <a:spcPts val="0"/>
              </a:spcBef>
              <a:spcAft>
                <a:spcPts val="0"/>
              </a:spcAft>
              <a:buClr>
                <a:srgbClr val="101D3A"/>
              </a:buClr>
              <a:buSzPts val="3000"/>
              <a:buFont typeface="Helvetica Neue"/>
              <a:buNone/>
              <a:defRPr sz="3000"/>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68" name="Google Shape;68;p16"/>
          <p:cNvSpPr txBox="1">
            <a:spLocks noGrp="1"/>
          </p:cNvSpPr>
          <p:nvPr>
            <p:ph type="body" idx="1"/>
          </p:nvPr>
        </p:nvSpPr>
        <p:spPr>
          <a:xfrm>
            <a:off x="457200" y="761115"/>
            <a:ext cx="8229600" cy="3943200"/>
          </a:xfrm>
          <a:prstGeom prst="rect">
            <a:avLst/>
          </a:prstGeom>
          <a:noFill/>
          <a:ln>
            <a:noFill/>
          </a:ln>
        </p:spPr>
        <p:txBody>
          <a:bodyPr spcFirstLastPara="1" wrap="square" lIns="0" tIns="0" rIns="0" bIns="0" anchor="t" anchorCtr="0"/>
          <a:lstStyle>
            <a:lvl1pPr marL="457200" lvl="0" indent="-342900" algn="l" rtl="0">
              <a:lnSpc>
                <a:spcPct val="100000"/>
              </a:lnSpc>
              <a:spcBef>
                <a:spcPts val="200"/>
              </a:spcBef>
              <a:spcAft>
                <a:spcPts val="0"/>
              </a:spcAft>
              <a:buClr>
                <a:srgbClr val="101D3A"/>
              </a:buClr>
              <a:buSzPts val="1800"/>
              <a:buChar char="•"/>
              <a:defRPr/>
            </a:lvl1pPr>
            <a:lvl2pPr marL="914400" lvl="1" indent="-342900" algn="l" rtl="0">
              <a:lnSpc>
                <a:spcPct val="100000"/>
              </a:lnSpc>
              <a:spcBef>
                <a:spcPts val="200"/>
              </a:spcBef>
              <a:spcAft>
                <a:spcPts val="0"/>
              </a:spcAft>
              <a:buClr>
                <a:srgbClr val="101D3A"/>
              </a:buClr>
              <a:buSzPts val="1800"/>
              <a:buChar char="•"/>
              <a:defRPr/>
            </a:lvl2pPr>
            <a:lvl3pPr marL="1371600" lvl="2" indent="-342900" algn="l" rtl="0">
              <a:lnSpc>
                <a:spcPct val="100000"/>
              </a:lnSpc>
              <a:spcBef>
                <a:spcPts val="200"/>
              </a:spcBef>
              <a:spcAft>
                <a:spcPts val="0"/>
              </a:spcAft>
              <a:buClr>
                <a:srgbClr val="101D3A"/>
              </a:buClr>
              <a:buSzPts val="1800"/>
              <a:buChar char="•"/>
              <a:defRPr/>
            </a:lvl3pPr>
            <a:lvl4pPr marL="1828800" lvl="3" indent="-342900" algn="l" rtl="0">
              <a:lnSpc>
                <a:spcPct val="100000"/>
              </a:lnSpc>
              <a:spcBef>
                <a:spcPts val="200"/>
              </a:spcBef>
              <a:spcAft>
                <a:spcPts val="0"/>
              </a:spcAft>
              <a:buClr>
                <a:srgbClr val="101D3A"/>
              </a:buClr>
              <a:buSzPts val="1800"/>
              <a:buChar char="•"/>
              <a:defRPr/>
            </a:lvl4pPr>
            <a:lvl5pPr marL="2286000" lvl="4" indent="-342900" algn="l" rtl="0">
              <a:lnSpc>
                <a:spcPct val="100000"/>
              </a:lnSpc>
              <a:spcBef>
                <a:spcPts val="200"/>
              </a:spcBef>
              <a:spcAft>
                <a:spcPts val="0"/>
              </a:spcAft>
              <a:buClr>
                <a:srgbClr val="101D3A"/>
              </a:buClr>
              <a:buSzPts val="1800"/>
              <a:buChar char="•"/>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69" name="Google Shape;69;p16"/>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lvl1pPr marL="0" lvl="0" indent="0" algn="r" rtl="0">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1pPr>
            <a:lvl2pPr marL="0" lvl="1" indent="0" algn="r" rtl="0">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2pPr>
            <a:lvl3pPr marL="0" lvl="2" indent="0" algn="r" rtl="0">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3pPr>
            <a:lvl4pPr marL="0" lvl="3" indent="0" algn="r" rtl="0">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4pPr>
            <a:lvl5pPr marL="0" lvl="4" indent="0" algn="r" rtl="0">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5pPr>
            <a:lvl6pPr marL="0" lvl="5" indent="0" algn="r" rtl="0">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6pPr>
            <a:lvl7pPr marL="0" lvl="6" indent="0" algn="r" rtl="0">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7pPr>
            <a:lvl8pPr marL="0" lvl="7" indent="0" algn="r" rtl="0">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8pPr>
            <a:lvl9pPr marL="0" lvl="8" indent="0" algn="r" rtl="0">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70"/>
        <p:cNvGrpSpPr/>
        <p:nvPr/>
      </p:nvGrpSpPr>
      <p:grpSpPr>
        <a:xfrm>
          <a:off x="0" y="0"/>
          <a:ext cx="0" cy="0"/>
          <a:chOff x="0" y="0"/>
          <a:chExt cx="0" cy="0"/>
        </a:xfrm>
      </p:grpSpPr>
      <p:sp>
        <p:nvSpPr>
          <p:cNvPr id="71" name="Google Shape;71;p17"/>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lvl1pPr marL="0" lvl="0" indent="0" algn="r" rtl="0">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1pPr>
            <a:lvl2pPr marL="0" lvl="1" indent="0" algn="r" rtl="0">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2pPr>
            <a:lvl3pPr marL="0" lvl="2" indent="0" algn="r" rtl="0">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3pPr>
            <a:lvl4pPr marL="0" lvl="3" indent="0" algn="r" rtl="0">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4pPr>
            <a:lvl5pPr marL="0" lvl="4" indent="0" algn="r" rtl="0">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5pPr>
            <a:lvl6pPr marL="0" lvl="5" indent="0" algn="r" rtl="0">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6pPr>
            <a:lvl7pPr marL="0" lvl="6" indent="0" algn="r" rtl="0">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7pPr>
            <a:lvl8pPr marL="0" lvl="7" indent="0" algn="r" rtl="0">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8pPr>
            <a:lvl9pPr marL="0" lvl="8" indent="0" algn="r" rtl="0">
              <a:lnSpc>
                <a:spcPct val="100000"/>
              </a:lnSpc>
              <a:spcBef>
                <a:spcPts val="0"/>
              </a:spcBef>
              <a:spcAft>
                <a:spcPts val="0"/>
              </a:spcAft>
              <a:buClr>
                <a:srgbClr val="FFFFFF"/>
              </a:buClr>
              <a:buSzPts val="1800"/>
              <a:buFont typeface="Helvetica Neue"/>
              <a:buNone/>
              <a:defRPr>
                <a:solidFill>
                  <a:srgbClr val="FFFFFF"/>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1_Title Slide - White+Seal">
  <p:cSld name="1_Title Slide - White+Seal">
    <p:bg>
      <p:bgPr>
        <a:blipFill>
          <a:blip r:embed="rId2">
            <a:alphaModFix/>
          </a:blip>
          <a:stretch>
            <a:fillRect/>
          </a:stretch>
        </a:blipFill>
        <a:effectLst/>
      </p:bgPr>
    </p:bg>
    <p:spTree>
      <p:nvGrpSpPr>
        <p:cNvPr id="1" name="Shape 72"/>
        <p:cNvGrpSpPr/>
        <p:nvPr/>
      </p:nvGrpSpPr>
      <p:grpSpPr>
        <a:xfrm>
          <a:off x="0" y="0"/>
          <a:ext cx="0" cy="0"/>
          <a:chOff x="0" y="0"/>
          <a:chExt cx="0" cy="0"/>
        </a:xfrm>
      </p:grpSpPr>
      <p:pic>
        <p:nvPicPr>
          <p:cNvPr id="73" name="Google Shape;73;p18" descr="image2.png"/>
          <p:cNvPicPr preferRelativeResize="0"/>
          <p:nvPr/>
        </p:nvPicPr>
        <p:blipFill rotWithShape="1">
          <a:blip r:embed="rId3">
            <a:alphaModFix/>
          </a:blip>
          <a:srcRect/>
          <a:stretch/>
        </p:blipFill>
        <p:spPr>
          <a:xfrm>
            <a:off x="2125979" y="2211704"/>
            <a:ext cx="3669034" cy="720091"/>
          </a:xfrm>
          <a:prstGeom prst="rect">
            <a:avLst/>
          </a:prstGeom>
          <a:noFill/>
          <a:ln>
            <a:noFill/>
          </a:ln>
        </p:spPr>
      </p:pic>
      <p:sp>
        <p:nvSpPr>
          <p:cNvPr id="74" name="Google Shape;74;p18"/>
          <p:cNvSpPr txBox="1">
            <a:spLocks noGrp="1"/>
          </p:cNvSpPr>
          <p:nvPr>
            <p:ph type="title"/>
          </p:nvPr>
        </p:nvSpPr>
        <p:spPr>
          <a:xfrm>
            <a:off x="288697" y="3141362"/>
            <a:ext cx="8573400" cy="1102500"/>
          </a:xfrm>
          <a:prstGeom prst="rect">
            <a:avLst/>
          </a:prstGeom>
          <a:noFill/>
          <a:ln>
            <a:noFill/>
          </a:ln>
        </p:spPr>
        <p:txBody>
          <a:bodyPr spcFirstLastPara="1" wrap="square" lIns="0" tIns="0" rIns="0" bIns="0" anchor="b" anchorCtr="0"/>
          <a:lstStyle>
            <a:lvl1pPr lvl="0" algn="l" rtl="0">
              <a:lnSpc>
                <a:spcPct val="83333"/>
              </a:lnSpc>
              <a:spcBef>
                <a:spcPts val="0"/>
              </a:spcBef>
              <a:spcAft>
                <a:spcPts val="0"/>
              </a:spcAft>
              <a:buClr>
                <a:srgbClr val="006C92"/>
              </a:buClr>
              <a:buSzPts val="3600"/>
              <a:buFont typeface="Calibri"/>
              <a:buNone/>
              <a:defRPr sz="3600" cap="none">
                <a:solidFill>
                  <a:srgbClr val="006C92"/>
                </a:solidFill>
                <a:latin typeface="Calibri"/>
                <a:ea typeface="Calibri"/>
                <a:cs typeface="Calibri"/>
                <a:sym typeface="Calibri"/>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75" name="Google Shape;75;p18"/>
          <p:cNvSpPr txBox="1">
            <a:spLocks noGrp="1"/>
          </p:cNvSpPr>
          <p:nvPr>
            <p:ph type="body" idx="1"/>
          </p:nvPr>
        </p:nvSpPr>
        <p:spPr>
          <a:xfrm>
            <a:off x="288697" y="4353528"/>
            <a:ext cx="8573400" cy="562200"/>
          </a:xfrm>
          <a:prstGeom prst="rect">
            <a:avLst/>
          </a:prstGeom>
          <a:noFill/>
          <a:ln>
            <a:noFill/>
          </a:ln>
        </p:spPr>
        <p:txBody>
          <a:bodyPr spcFirstLastPara="1" wrap="square" lIns="0" tIns="0" rIns="0" bIns="0" anchor="t" anchorCtr="0"/>
          <a:lstStyle>
            <a:lvl1pPr marL="457200" lvl="0" indent="-228600" algn="l" rtl="0">
              <a:lnSpc>
                <a:spcPct val="90000"/>
              </a:lnSpc>
              <a:spcBef>
                <a:spcPts val="400"/>
              </a:spcBef>
              <a:spcAft>
                <a:spcPts val="0"/>
              </a:spcAft>
              <a:buClr>
                <a:srgbClr val="006C92"/>
              </a:buClr>
              <a:buSzPts val="2000"/>
              <a:buFont typeface="Calibri"/>
              <a:buNone/>
              <a:defRPr sz="2000">
                <a:solidFill>
                  <a:srgbClr val="006C92"/>
                </a:solidFill>
                <a:latin typeface="Calibri"/>
                <a:ea typeface="Calibri"/>
                <a:cs typeface="Calibri"/>
                <a:sym typeface="Calibri"/>
              </a:defRPr>
            </a:lvl1pPr>
            <a:lvl2pPr marL="914400" lvl="1" indent="-228600" algn="l" rtl="0">
              <a:lnSpc>
                <a:spcPct val="90000"/>
              </a:lnSpc>
              <a:spcBef>
                <a:spcPts val="400"/>
              </a:spcBef>
              <a:spcAft>
                <a:spcPts val="0"/>
              </a:spcAft>
              <a:buClr>
                <a:srgbClr val="006C92"/>
              </a:buClr>
              <a:buSzPts val="2000"/>
              <a:buFont typeface="Calibri"/>
              <a:buNone/>
              <a:defRPr sz="2000">
                <a:solidFill>
                  <a:srgbClr val="006C92"/>
                </a:solidFill>
                <a:latin typeface="Calibri"/>
                <a:ea typeface="Calibri"/>
                <a:cs typeface="Calibri"/>
                <a:sym typeface="Calibri"/>
              </a:defRPr>
            </a:lvl2pPr>
            <a:lvl3pPr marL="1371600" lvl="2" indent="-228600" algn="l" rtl="0">
              <a:lnSpc>
                <a:spcPct val="90000"/>
              </a:lnSpc>
              <a:spcBef>
                <a:spcPts val="400"/>
              </a:spcBef>
              <a:spcAft>
                <a:spcPts val="0"/>
              </a:spcAft>
              <a:buClr>
                <a:srgbClr val="006C92"/>
              </a:buClr>
              <a:buSzPts val="2000"/>
              <a:buFont typeface="Calibri"/>
              <a:buNone/>
              <a:defRPr sz="2000">
                <a:solidFill>
                  <a:srgbClr val="006C92"/>
                </a:solidFill>
                <a:latin typeface="Calibri"/>
                <a:ea typeface="Calibri"/>
                <a:cs typeface="Calibri"/>
                <a:sym typeface="Calibri"/>
              </a:defRPr>
            </a:lvl3pPr>
            <a:lvl4pPr marL="1828800" lvl="3" indent="-228600" algn="l" rtl="0">
              <a:lnSpc>
                <a:spcPct val="90000"/>
              </a:lnSpc>
              <a:spcBef>
                <a:spcPts val="400"/>
              </a:spcBef>
              <a:spcAft>
                <a:spcPts val="0"/>
              </a:spcAft>
              <a:buClr>
                <a:srgbClr val="006C92"/>
              </a:buClr>
              <a:buSzPts val="2000"/>
              <a:buFont typeface="Calibri"/>
              <a:buNone/>
              <a:defRPr sz="2000">
                <a:solidFill>
                  <a:srgbClr val="006C92"/>
                </a:solidFill>
                <a:latin typeface="Calibri"/>
                <a:ea typeface="Calibri"/>
                <a:cs typeface="Calibri"/>
                <a:sym typeface="Calibri"/>
              </a:defRPr>
            </a:lvl4pPr>
            <a:lvl5pPr marL="2286000" lvl="4" indent="-228600" algn="l" rtl="0">
              <a:lnSpc>
                <a:spcPct val="90000"/>
              </a:lnSpc>
              <a:spcBef>
                <a:spcPts val="400"/>
              </a:spcBef>
              <a:spcAft>
                <a:spcPts val="0"/>
              </a:spcAft>
              <a:buClr>
                <a:srgbClr val="006C92"/>
              </a:buClr>
              <a:buSzPts val="2000"/>
              <a:buFont typeface="Calibri"/>
              <a:buNone/>
              <a:defRPr sz="2000">
                <a:solidFill>
                  <a:srgbClr val="006C92"/>
                </a:solidFill>
                <a:latin typeface="Calibri"/>
                <a:ea typeface="Calibri"/>
                <a:cs typeface="Calibri"/>
                <a:sym typeface="Calibri"/>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76" name="Google Shape;76;p18"/>
          <p:cNvSpPr txBox="1">
            <a:spLocks noGrp="1"/>
          </p:cNvSpPr>
          <p:nvPr>
            <p:ph type="sldNum" idx="12"/>
          </p:nvPr>
        </p:nvSpPr>
        <p:spPr>
          <a:xfrm>
            <a:off x="4419600" y="4629150"/>
            <a:ext cx="2133600" cy="2763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marL="0" marR="0" lvl="1"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marL="0" marR="0" lvl="2"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marL="0" marR="0" lvl="3"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marL="0" marR="0" lvl="4"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marL="0" marR="0" lvl="5"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marL="0" marR="0" lvl="6"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marL="0" marR="0" lvl="7"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marL="0" marR="0" lvl="8"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2_Title Slide - White+Seal">
  <p:cSld name="2_Title Slide - White+Seal">
    <p:bg>
      <p:bgPr>
        <a:blipFill>
          <a:blip r:embed="rId2">
            <a:alphaModFix/>
          </a:blip>
          <a:stretch>
            <a:fillRect/>
          </a:stretch>
        </a:blipFill>
        <a:effectLst/>
      </p:bgPr>
    </p:bg>
    <p:spTree>
      <p:nvGrpSpPr>
        <p:cNvPr id="1" name="Shape 77"/>
        <p:cNvGrpSpPr/>
        <p:nvPr/>
      </p:nvGrpSpPr>
      <p:grpSpPr>
        <a:xfrm>
          <a:off x="0" y="0"/>
          <a:ext cx="0" cy="0"/>
          <a:chOff x="0" y="0"/>
          <a:chExt cx="0" cy="0"/>
        </a:xfrm>
      </p:grpSpPr>
      <p:pic>
        <p:nvPicPr>
          <p:cNvPr id="78" name="Google Shape;78;p19" descr="image4.png"/>
          <p:cNvPicPr preferRelativeResize="0"/>
          <p:nvPr/>
        </p:nvPicPr>
        <p:blipFill rotWithShape="1">
          <a:blip r:embed="rId3">
            <a:alphaModFix/>
          </a:blip>
          <a:srcRect/>
          <a:stretch/>
        </p:blipFill>
        <p:spPr>
          <a:xfrm>
            <a:off x="2125979" y="2211704"/>
            <a:ext cx="3669034" cy="720091"/>
          </a:xfrm>
          <a:prstGeom prst="rect">
            <a:avLst/>
          </a:prstGeom>
          <a:noFill/>
          <a:ln>
            <a:noFill/>
          </a:ln>
        </p:spPr>
      </p:pic>
      <p:sp>
        <p:nvSpPr>
          <p:cNvPr id="79" name="Google Shape;79;p19"/>
          <p:cNvSpPr txBox="1">
            <a:spLocks noGrp="1"/>
          </p:cNvSpPr>
          <p:nvPr>
            <p:ph type="title"/>
          </p:nvPr>
        </p:nvSpPr>
        <p:spPr>
          <a:xfrm>
            <a:off x="288697" y="3141362"/>
            <a:ext cx="8573400" cy="1102500"/>
          </a:xfrm>
          <a:prstGeom prst="rect">
            <a:avLst/>
          </a:prstGeom>
          <a:noFill/>
          <a:ln>
            <a:noFill/>
          </a:ln>
        </p:spPr>
        <p:txBody>
          <a:bodyPr spcFirstLastPara="1" wrap="square" lIns="0" tIns="0" rIns="0" bIns="0" anchor="b" anchorCtr="0"/>
          <a:lstStyle>
            <a:lvl1pPr lvl="0" algn="l" rtl="0">
              <a:lnSpc>
                <a:spcPct val="83333"/>
              </a:lnSpc>
              <a:spcBef>
                <a:spcPts val="0"/>
              </a:spcBef>
              <a:spcAft>
                <a:spcPts val="0"/>
              </a:spcAft>
              <a:buClr>
                <a:srgbClr val="FFFFFF"/>
              </a:buClr>
              <a:buSzPts val="3600"/>
              <a:buFont typeface="Calibri"/>
              <a:buNone/>
              <a:defRPr sz="3600" cap="none">
                <a:solidFill>
                  <a:srgbClr val="FFFFFF"/>
                </a:solidFill>
                <a:latin typeface="Calibri"/>
                <a:ea typeface="Calibri"/>
                <a:cs typeface="Calibri"/>
                <a:sym typeface="Calibri"/>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80" name="Google Shape;80;p19"/>
          <p:cNvSpPr txBox="1">
            <a:spLocks noGrp="1"/>
          </p:cNvSpPr>
          <p:nvPr>
            <p:ph type="body" idx="1"/>
          </p:nvPr>
        </p:nvSpPr>
        <p:spPr>
          <a:xfrm>
            <a:off x="288697" y="4353528"/>
            <a:ext cx="8573400" cy="562200"/>
          </a:xfrm>
          <a:prstGeom prst="rect">
            <a:avLst/>
          </a:prstGeom>
          <a:noFill/>
          <a:ln>
            <a:noFill/>
          </a:ln>
        </p:spPr>
        <p:txBody>
          <a:bodyPr spcFirstLastPara="1" wrap="square" lIns="0" tIns="0" rIns="0" bIns="0" anchor="t" anchorCtr="0"/>
          <a:lstStyle>
            <a:lvl1pPr marL="457200" lvl="0" indent="-228600" algn="l" rtl="0">
              <a:lnSpc>
                <a:spcPct val="90000"/>
              </a:lnSpc>
              <a:spcBef>
                <a:spcPts val="400"/>
              </a:spcBef>
              <a:spcAft>
                <a:spcPts val="0"/>
              </a:spcAft>
              <a:buClr>
                <a:srgbClr val="FFFFFF"/>
              </a:buClr>
              <a:buSzPts val="2000"/>
              <a:buFont typeface="Calibri"/>
              <a:buNone/>
              <a:defRPr sz="2000">
                <a:solidFill>
                  <a:srgbClr val="FFFFFF"/>
                </a:solidFill>
                <a:latin typeface="Calibri"/>
                <a:ea typeface="Calibri"/>
                <a:cs typeface="Calibri"/>
                <a:sym typeface="Calibri"/>
              </a:defRPr>
            </a:lvl1pPr>
            <a:lvl2pPr marL="914400" lvl="1" indent="-228600" algn="l" rtl="0">
              <a:lnSpc>
                <a:spcPct val="90000"/>
              </a:lnSpc>
              <a:spcBef>
                <a:spcPts val="400"/>
              </a:spcBef>
              <a:spcAft>
                <a:spcPts val="0"/>
              </a:spcAft>
              <a:buClr>
                <a:srgbClr val="FFFFFF"/>
              </a:buClr>
              <a:buSzPts val="2000"/>
              <a:buFont typeface="Calibri"/>
              <a:buNone/>
              <a:defRPr sz="2000">
                <a:solidFill>
                  <a:srgbClr val="FFFFFF"/>
                </a:solidFill>
                <a:latin typeface="Calibri"/>
                <a:ea typeface="Calibri"/>
                <a:cs typeface="Calibri"/>
                <a:sym typeface="Calibri"/>
              </a:defRPr>
            </a:lvl2pPr>
            <a:lvl3pPr marL="1371600" lvl="2" indent="-228600" algn="l" rtl="0">
              <a:lnSpc>
                <a:spcPct val="90000"/>
              </a:lnSpc>
              <a:spcBef>
                <a:spcPts val="400"/>
              </a:spcBef>
              <a:spcAft>
                <a:spcPts val="0"/>
              </a:spcAft>
              <a:buClr>
                <a:srgbClr val="FFFFFF"/>
              </a:buClr>
              <a:buSzPts val="2000"/>
              <a:buFont typeface="Calibri"/>
              <a:buNone/>
              <a:defRPr sz="2000">
                <a:solidFill>
                  <a:srgbClr val="FFFFFF"/>
                </a:solidFill>
                <a:latin typeface="Calibri"/>
                <a:ea typeface="Calibri"/>
                <a:cs typeface="Calibri"/>
                <a:sym typeface="Calibri"/>
              </a:defRPr>
            </a:lvl3pPr>
            <a:lvl4pPr marL="1828800" lvl="3" indent="-228600" algn="l" rtl="0">
              <a:lnSpc>
                <a:spcPct val="90000"/>
              </a:lnSpc>
              <a:spcBef>
                <a:spcPts val="400"/>
              </a:spcBef>
              <a:spcAft>
                <a:spcPts val="0"/>
              </a:spcAft>
              <a:buClr>
                <a:srgbClr val="FFFFFF"/>
              </a:buClr>
              <a:buSzPts val="2000"/>
              <a:buFont typeface="Calibri"/>
              <a:buNone/>
              <a:defRPr sz="2000">
                <a:solidFill>
                  <a:srgbClr val="FFFFFF"/>
                </a:solidFill>
                <a:latin typeface="Calibri"/>
                <a:ea typeface="Calibri"/>
                <a:cs typeface="Calibri"/>
                <a:sym typeface="Calibri"/>
              </a:defRPr>
            </a:lvl4pPr>
            <a:lvl5pPr marL="2286000" lvl="4" indent="-228600" algn="l" rtl="0">
              <a:lnSpc>
                <a:spcPct val="90000"/>
              </a:lnSpc>
              <a:spcBef>
                <a:spcPts val="400"/>
              </a:spcBef>
              <a:spcAft>
                <a:spcPts val="0"/>
              </a:spcAft>
              <a:buClr>
                <a:srgbClr val="FFFFFF"/>
              </a:buClr>
              <a:buSzPts val="2000"/>
              <a:buFont typeface="Calibri"/>
              <a:buNone/>
              <a:defRPr sz="2000">
                <a:solidFill>
                  <a:srgbClr val="FFFFFF"/>
                </a:solidFill>
                <a:latin typeface="Calibri"/>
                <a:ea typeface="Calibri"/>
                <a:cs typeface="Calibri"/>
                <a:sym typeface="Calibri"/>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81" name="Google Shape;81;p19"/>
          <p:cNvSpPr txBox="1">
            <a:spLocks noGrp="1"/>
          </p:cNvSpPr>
          <p:nvPr>
            <p:ph type="sldNum" idx="12"/>
          </p:nvPr>
        </p:nvSpPr>
        <p:spPr>
          <a:xfrm>
            <a:off x="4419600" y="4629150"/>
            <a:ext cx="2133600" cy="2763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marL="0" marR="0" lvl="1"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marL="0" marR="0" lvl="2"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marL="0" marR="0" lvl="3"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marL="0" marR="0" lvl="4"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marL="0" marR="0" lvl="5"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marL="0" marR="0" lvl="6"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marL="0" marR="0" lvl="7"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marL="0" marR="0" lvl="8"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3_Title Slide - White+Seal">
  <p:cSld name="3_Title Slide - White+Seal">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20"/>
          <p:cNvSpPr txBox="1">
            <a:spLocks noGrp="1"/>
          </p:cNvSpPr>
          <p:nvPr>
            <p:ph type="title"/>
          </p:nvPr>
        </p:nvSpPr>
        <p:spPr>
          <a:xfrm>
            <a:off x="288697" y="3141362"/>
            <a:ext cx="8573400" cy="1102500"/>
          </a:xfrm>
          <a:prstGeom prst="rect">
            <a:avLst/>
          </a:prstGeom>
          <a:noFill/>
          <a:ln>
            <a:noFill/>
          </a:ln>
        </p:spPr>
        <p:txBody>
          <a:bodyPr spcFirstLastPara="1" wrap="square" lIns="0" tIns="0" rIns="0" bIns="0" anchor="b" anchorCtr="0"/>
          <a:lstStyle>
            <a:lvl1pPr lvl="0" algn="l" rtl="0">
              <a:lnSpc>
                <a:spcPct val="83333"/>
              </a:lnSpc>
              <a:spcBef>
                <a:spcPts val="0"/>
              </a:spcBef>
              <a:spcAft>
                <a:spcPts val="0"/>
              </a:spcAft>
              <a:buClr>
                <a:srgbClr val="FFFFFF"/>
              </a:buClr>
              <a:buSzPts val="3600"/>
              <a:buFont typeface="Calibri"/>
              <a:buNone/>
              <a:defRPr sz="3600" cap="none">
                <a:solidFill>
                  <a:srgbClr val="FFFFFF"/>
                </a:solidFill>
                <a:latin typeface="Calibri"/>
                <a:ea typeface="Calibri"/>
                <a:cs typeface="Calibri"/>
                <a:sym typeface="Calibri"/>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84" name="Google Shape;84;p20"/>
          <p:cNvSpPr txBox="1">
            <a:spLocks noGrp="1"/>
          </p:cNvSpPr>
          <p:nvPr>
            <p:ph type="body" idx="1"/>
          </p:nvPr>
        </p:nvSpPr>
        <p:spPr>
          <a:xfrm>
            <a:off x="288697" y="4353528"/>
            <a:ext cx="8573400" cy="562200"/>
          </a:xfrm>
          <a:prstGeom prst="rect">
            <a:avLst/>
          </a:prstGeom>
          <a:noFill/>
          <a:ln>
            <a:noFill/>
          </a:ln>
        </p:spPr>
        <p:txBody>
          <a:bodyPr spcFirstLastPara="1" wrap="square" lIns="0" tIns="0" rIns="0" bIns="0" anchor="t" anchorCtr="0"/>
          <a:lstStyle>
            <a:lvl1pPr marL="457200" lvl="0" indent="-228600" algn="l" rtl="0">
              <a:lnSpc>
                <a:spcPct val="90000"/>
              </a:lnSpc>
              <a:spcBef>
                <a:spcPts val="400"/>
              </a:spcBef>
              <a:spcAft>
                <a:spcPts val="0"/>
              </a:spcAft>
              <a:buClr>
                <a:srgbClr val="FFFFFF"/>
              </a:buClr>
              <a:buSzPts val="2000"/>
              <a:buFont typeface="Calibri"/>
              <a:buNone/>
              <a:defRPr sz="2000">
                <a:solidFill>
                  <a:srgbClr val="FFFFFF"/>
                </a:solidFill>
                <a:latin typeface="Calibri"/>
                <a:ea typeface="Calibri"/>
                <a:cs typeface="Calibri"/>
                <a:sym typeface="Calibri"/>
              </a:defRPr>
            </a:lvl1pPr>
            <a:lvl2pPr marL="914400" lvl="1" indent="-228600" algn="l" rtl="0">
              <a:lnSpc>
                <a:spcPct val="90000"/>
              </a:lnSpc>
              <a:spcBef>
                <a:spcPts val="400"/>
              </a:spcBef>
              <a:spcAft>
                <a:spcPts val="0"/>
              </a:spcAft>
              <a:buClr>
                <a:srgbClr val="FFFFFF"/>
              </a:buClr>
              <a:buSzPts val="2000"/>
              <a:buFont typeface="Calibri"/>
              <a:buNone/>
              <a:defRPr sz="2000">
                <a:solidFill>
                  <a:srgbClr val="FFFFFF"/>
                </a:solidFill>
                <a:latin typeface="Calibri"/>
                <a:ea typeface="Calibri"/>
                <a:cs typeface="Calibri"/>
                <a:sym typeface="Calibri"/>
              </a:defRPr>
            </a:lvl2pPr>
            <a:lvl3pPr marL="1371600" lvl="2" indent="-228600" algn="l" rtl="0">
              <a:lnSpc>
                <a:spcPct val="90000"/>
              </a:lnSpc>
              <a:spcBef>
                <a:spcPts val="400"/>
              </a:spcBef>
              <a:spcAft>
                <a:spcPts val="0"/>
              </a:spcAft>
              <a:buClr>
                <a:srgbClr val="FFFFFF"/>
              </a:buClr>
              <a:buSzPts val="2000"/>
              <a:buFont typeface="Calibri"/>
              <a:buNone/>
              <a:defRPr sz="2000">
                <a:solidFill>
                  <a:srgbClr val="FFFFFF"/>
                </a:solidFill>
                <a:latin typeface="Calibri"/>
                <a:ea typeface="Calibri"/>
                <a:cs typeface="Calibri"/>
                <a:sym typeface="Calibri"/>
              </a:defRPr>
            </a:lvl3pPr>
            <a:lvl4pPr marL="1828800" lvl="3" indent="-228600" algn="l" rtl="0">
              <a:lnSpc>
                <a:spcPct val="90000"/>
              </a:lnSpc>
              <a:spcBef>
                <a:spcPts val="400"/>
              </a:spcBef>
              <a:spcAft>
                <a:spcPts val="0"/>
              </a:spcAft>
              <a:buClr>
                <a:srgbClr val="FFFFFF"/>
              </a:buClr>
              <a:buSzPts val="2000"/>
              <a:buFont typeface="Calibri"/>
              <a:buNone/>
              <a:defRPr sz="2000">
                <a:solidFill>
                  <a:srgbClr val="FFFFFF"/>
                </a:solidFill>
                <a:latin typeface="Calibri"/>
                <a:ea typeface="Calibri"/>
                <a:cs typeface="Calibri"/>
                <a:sym typeface="Calibri"/>
              </a:defRPr>
            </a:lvl4pPr>
            <a:lvl5pPr marL="2286000" lvl="4" indent="-228600" algn="l" rtl="0">
              <a:lnSpc>
                <a:spcPct val="90000"/>
              </a:lnSpc>
              <a:spcBef>
                <a:spcPts val="400"/>
              </a:spcBef>
              <a:spcAft>
                <a:spcPts val="0"/>
              </a:spcAft>
              <a:buClr>
                <a:srgbClr val="FFFFFF"/>
              </a:buClr>
              <a:buSzPts val="2000"/>
              <a:buFont typeface="Calibri"/>
              <a:buNone/>
              <a:defRPr sz="2000">
                <a:solidFill>
                  <a:srgbClr val="FFFFFF"/>
                </a:solidFill>
                <a:latin typeface="Calibri"/>
                <a:ea typeface="Calibri"/>
                <a:cs typeface="Calibri"/>
                <a:sym typeface="Calibri"/>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pic>
        <p:nvPicPr>
          <p:cNvPr id="85" name="Google Shape;85;p20" descr="image4.png"/>
          <p:cNvPicPr preferRelativeResize="0"/>
          <p:nvPr/>
        </p:nvPicPr>
        <p:blipFill rotWithShape="1">
          <a:blip r:embed="rId3">
            <a:alphaModFix/>
          </a:blip>
          <a:srcRect/>
          <a:stretch/>
        </p:blipFill>
        <p:spPr>
          <a:xfrm>
            <a:off x="2125979" y="2211704"/>
            <a:ext cx="3669034" cy="720091"/>
          </a:xfrm>
          <a:prstGeom prst="rect">
            <a:avLst/>
          </a:prstGeom>
          <a:noFill/>
          <a:ln>
            <a:noFill/>
          </a:ln>
        </p:spPr>
      </p:pic>
      <p:sp>
        <p:nvSpPr>
          <p:cNvPr id="86" name="Google Shape;86;p20"/>
          <p:cNvSpPr txBox="1">
            <a:spLocks noGrp="1"/>
          </p:cNvSpPr>
          <p:nvPr>
            <p:ph type="sldNum" idx="12"/>
          </p:nvPr>
        </p:nvSpPr>
        <p:spPr>
          <a:xfrm>
            <a:off x="4419600" y="4629150"/>
            <a:ext cx="2133600" cy="2763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marL="0" marR="0" lvl="1"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marL="0" marR="0" lvl="2"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marL="0" marR="0" lvl="3"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marL="0" marR="0" lvl="4"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marL="0" marR="0" lvl="5"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marL="0" marR="0" lvl="6"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marL="0" marR="0" lvl="7"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marL="0" marR="0" lvl="8"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5_Title Slide - White+Seal">
  <p:cSld name="5_Title Slide - White+Seal">
    <p:bg>
      <p:bgPr>
        <a:blipFill>
          <a:blip r:embed="rId2">
            <a:alphaModFix/>
          </a:blip>
          <a:stretch>
            <a:fillRect/>
          </a:stretch>
        </a:blipFill>
        <a:effectLst/>
      </p:bgPr>
    </p:bg>
    <p:spTree>
      <p:nvGrpSpPr>
        <p:cNvPr id="1" name="Shape 87"/>
        <p:cNvGrpSpPr/>
        <p:nvPr/>
      </p:nvGrpSpPr>
      <p:grpSpPr>
        <a:xfrm>
          <a:off x="0" y="0"/>
          <a:ext cx="0" cy="0"/>
          <a:chOff x="0" y="0"/>
          <a:chExt cx="0" cy="0"/>
        </a:xfrm>
      </p:grpSpPr>
      <p:pic>
        <p:nvPicPr>
          <p:cNvPr id="88" name="Google Shape;88;p21" descr="image4.png"/>
          <p:cNvPicPr preferRelativeResize="0"/>
          <p:nvPr/>
        </p:nvPicPr>
        <p:blipFill rotWithShape="1">
          <a:blip r:embed="rId3">
            <a:alphaModFix/>
          </a:blip>
          <a:srcRect/>
          <a:stretch/>
        </p:blipFill>
        <p:spPr>
          <a:xfrm>
            <a:off x="211757" y="192246"/>
            <a:ext cx="1747155" cy="342901"/>
          </a:xfrm>
          <a:prstGeom prst="rect">
            <a:avLst/>
          </a:prstGeom>
          <a:noFill/>
          <a:ln>
            <a:noFill/>
          </a:ln>
        </p:spPr>
      </p:pic>
      <p:sp>
        <p:nvSpPr>
          <p:cNvPr id="89" name="Google Shape;89;p21"/>
          <p:cNvSpPr txBox="1">
            <a:spLocks noGrp="1"/>
          </p:cNvSpPr>
          <p:nvPr>
            <p:ph type="title"/>
          </p:nvPr>
        </p:nvSpPr>
        <p:spPr>
          <a:xfrm>
            <a:off x="288697" y="1487384"/>
            <a:ext cx="8573400" cy="1496700"/>
          </a:xfrm>
          <a:prstGeom prst="rect">
            <a:avLst/>
          </a:prstGeom>
          <a:noFill/>
          <a:ln>
            <a:noFill/>
          </a:ln>
        </p:spPr>
        <p:txBody>
          <a:bodyPr spcFirstLastPara="1" wrap="square" lIns="0" tIns="0" rIns="0" bIns="0" anchor="b" anchorCtr="0"/>
          <a:lstStyle>
            <a:lvl1pPr lvl="0" algn="ctr" rtl="0">
              <a:lnSpc>
                <a:spcPct val="86363"/>
              </a:lnSpc>
              <a:spcBef>
                <a:spcPts val="0"/>
              </a:spcBef>
              <a:spcAft>
                <a:spcPts val="0"/>
              </a:spcAft>
              <a:buClr>
                <a:srgbClr val="FFFFFF"/>
              </a:buClr>
              <a:buSzPts val="4400"/>
              <a:buFont typeface="Calibri"/>
              <a:buNone/>
              <a:defRPr sz="4400" cap="none">
                <a:solidFill>
                  <a:srgbClr val="FFFFFF"/>
                </a:solidFill>
                <a:latin typeface="Calibri"/>
                <a:ea typeface="Calibri"/>
                <a:cs typeface="Calibri"/>
                <a:sym typeface="Calibri"/>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90" name="Google Shape;90;p21"/>
          <p:cNvSpPr txBox="1">
            <a:spLocks noGrp="1"/>
          </p:cNvSpPr>
          <p:nvPr>
            <p:ph type="body" idx="1"/>
          </p:nvPr>
        </p:nvSpPr>
        <p:spPr>
          <a:xfrm>
            <a:off x="288697" y="3029821"/>
            <a:ext cx="8573400" cy="1465500"/>
          </a:xfrm>
          <a:prstGeom prst="rect">
            <a:avLst/>
          </a:prstGeom>
          <a:noFill/>
          <a:ln>
            <a:noFill/>
          </a:ln>
        </p:spPr>
        <p:txBody>
          <a:bodyPr spcFirstLastPara="1" wrap="square" lIns="0" tIns="0" rIns="0" bIns="0" anchor="t" anchorCtr="0"/>
          <a:lstStyle>
            <a:lvl1pPr marL="457200" lvl="0" indent="-228600" algn="ctr" rtl="0">
              <a:lnSpc>
                <a:spcPct val="90000"/>
              </a:lnSpc>
              <a:spcBef>
                <a:spcPts val="0"/>
              </a:spcBef>
              <a:spcAft>
                <a:spcPts val="0"/>
              </a:spcAft>
              <a:buClr>
                <a:srgbClr val="FFFFFF"/>
              </a:buClr>
              <a:buSzPts val="2000"/>
              <a:buFont typeface="Calibri"/>
              <a:buNone/>
              <a:defRPr sz="2000">
                <a:solidFill>
                  <a:srgbClr val="FFFFFF"/>
                </a:solidFill>
                <a:latin typeface="Calibri"/>
                <a:ea typeface="Calibri"/>
                <a:cs typeface="Calibri"/>
                <a:sym typeface="Calibri"/>
              </a:defRPr>
            </a:lvl1pPr>
            <a:lvl2pPr marL="914400" lvl="1" indent="-228600" algn="ctr" rtl="0">
              <a:lnSpc>
                <a:spcPct val="90000"/>
              </a:lnSpc>
              <a:spcBef>
                <a:spcPts val="0"/>
              </a:spcBef>
              <a:spcAft>
                <a:spcPts val="0"/>
              </a:spcAft>
              <a:buClr>
                <a:srgbClr val="FFFFFF"/>
              </a:buClr>
              <a:buSzPts val="2000"/>
              <a:buFont typeface="Calibri"/>
              <a:buNone/>
              <a:defRPr sz="2000">
                <a:solidFill>
                  <a:srgbClr val="FFFFFF"/>
                </a:solidFill>
                <a:latin typeface="Calibri"/>
                <a:ea typeface="Calibri"/>
                <a:cs typeface="Calibri"/>
                <a:sym typeface="Calibri"/>
              </a:defRPr>
            </a:lvl2pPr>
            <a:lvl3pPr marL="1371600" lvl="2" indent="-228600" algn="ctr" rtl="0">
              <a:lnSpc>
                <a:spcPct val="90000"/>
              </a:lnSpc>
              <a:spcBef>
                <a:spcPts val="0"/>
              </a:spcBef>
              <a:spcAft>
                <a:spcPts val="0"/>
              </a:spcAft>
              <a:buClr>
                <a:srgbClr val="FFFFFF"/>
              </a:buClr>
              <a:buSzPts val="2000"/>
              <a:buFont typeface="Calibri"/>
              <a:buNone/>
              <a:defRPr sz="2000">
                <a:solidFill>
                  <a:srgbClr val="FFFFFF"/>
                </a:solidFill>
                <a:latin typeface="Calibri"/>
                <a:ea typeface="Calibri"/>
                <a:cs typeface="Calibri"/>
                <a:sym typeface="Calibri"/>
              </a:defRPr>
            </a:lvl3pPr>
            <a:lvl4pPr marL="1828800" lvl="3" indent="-228600" algn="ctr" rtl="0">
              <a:lnSpc>
                <a:spcPct val="90000"/>
              </a:lnSpc>
              <a:spcBef>
                <a:spcPts val="0"/>
              </a:spcBef>
              <a:spcAft>
                <a:spcPts val="0"/>
              </a:spcAft>
              <a:buClr>
                <a:srgbClr val="FFFFFF"/>
              </a:buClr>
              <a:buSzPts val="2000"/>
              <a:buFont typeface="Calibri"/>
              <a:buNone/>
              <a:defRPr sz="2000">
                <a:solidFill>
                  <a:srgbClr val="FFFFFF"/>
                </a:solidFill>
                <a:latin typeface="Calibri"/>
                <a:ea typeface="Calibri"/>
                <a:cs typeface="Calibri"/>
                <a:sym typeface="Calibri"/>
              </a:defRPr>
            </a:lvl4pPr>
            <a:lvl5pPr marL="2286000" lvl="4" indent="-228600" algn="ctr" rtl="0">
              <a:lnSpc>
                <a:spcPct val="90000"/>
              </a:lnSpc>
              <a:spcBef>
                <a:spcPts val="0"/>
              </a:spcBef>
              <a:spcAft>
                <a:spcPts val="0"/>
              </a:spcAft>
              <a:buClr>
                <a:srgbClr val="FFFFFF"/>
              </a:buClr>
              <a:buSzPts val="2000"/>
              <a:buFont typeface="Calibri"/>
              <a:buNone/>
              <a:defRPr sz="2000">
                <a:solidFill>
                  <a:srgbClr val="FFFFFF"/>
                </a:solidFill>
                <a:latin typeface="Calibri"/>
                <a:ea typeface="Calibri"/>
                <a:cs typeface="Calibri"/>
                <a:sym typeface="Calibri"/>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91" name="Google Shape;91;p21"/>
          <p:cNvSpPr txBox="1">
            <a:spLocks noGrp="1"/>
          </p:cNvSpPr>
          <p:nvPr>
            <p:ph type="sldNum" idx="12"/>
          </p:nvPr>
        </p:nvSpPr>
        <p:spPr>
          <a:xfrm>
            <a:off x="4419600" y="4629150"/>
            <a:ext cx="2133600" cy="2763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marL="0" marR="0" lvl="1"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marL="0" marR="0" lvl="2"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marL="0" marR="0" lvl="3"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marL="0" marR="0" lvl="4"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marL="0" marR="0" lvl="5"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marL="0" marR="0" lvl="6"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marL="0" marR="0" lvl="7"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marL="0" marR="0" lvl="8"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6_Title Slide - White+Seal">
  <p:cSld name="6_Title Slide - White+Seal">
    <p:bg>
      <p:bgPr>
        <a:blipFill>
          <a:blip r:embed="rId2">
            <a:alphaModFix/>
          </a:blip>
          <a:stretch>
            <a:fillRect/>
          </a:stretch>
        </a:blipFill>
        <a:effectLst/>
      </p:bgPr>
    </p:bg>
    <p:spTree>
      <p:nvGrpSpPr>
        <p:cNvPr id="1" name="Shape 92"/>
        <p:cNvGrpSpPr/>
        <p:nvPr/>
      </p:nvGrpSpPr>
      <p:grpSpPr>
        <a:xfrm>
          <a:off x="0" y="0"/>
          <a:ext cx="0" cy="0"/>
          <a:chOff x="0" y="0"/>
          <a:chExt cx="0" cy="0"/>
        </a:xfrm>
      </p:grpSpPr>
      <p:sp>
        <p:nvSpPr>
          <p:cNvPr id="93" name="Google Shape;93;p22"/>
          <p:cNvSpPr txBox="1">
            <a:spLocks noGrp="1"/>
          </p:cNvSpPr>
          <p:nvPr>
            <p:ph type="title"/>
          </p:nvPr>
        </p:nvSpPr>
        <p:spPr>
          <a:xfrm>
            <a:off x="288697" y="1487384"/>
            <a:ext cx="8573400" cy="1496700"/>
          </a:xfrm>
          <a:prstGeom prst="rect">
            <a:avLst/>
          </a:prstGeom>
          <a:noFill/>
          <a:ln>
            <a:noFill/>
          </a:ln>
        </p:spPr>
        <p:txBody>
          <a:bodyPr spcFirstLastPara="1" wrap="square" lIns="0" tIns="0" rIns="0" bIns="0" anchor="b" anchorCtr="0"/>
          <a:lstStyle>
            <a:lvl1pPr lvl="0" algn="ctr" rtl="0">
              <a:lnSpc>
                <a:spcPct val="86363"/>
              </a:lnSpc>
              <a:spcBef>
                <a:spcPts val="0"/>
              </a:spcBef>
              <a:spcAft>
                <a:spcPts val="0"/>
              </a:spcAft>
              <a:buClr>
                <a:srgbClr val="FFFFFF"/>
              </a:buClr>
              <a:buSzPts val="4400"/>
              <a:buFont typeface="Calibri"/>
              <a:buNone/>
              <a:defRPr sz="4400" cap="none">
                <a:solidFill>
                  <a:srgbClr val="FFFFFF"/>
                </a:solidFill>
                <a:latin typeface="Calibri"/>
                <a:ea typeface="Calibri"/>
                <a:cs typeface="Calibri"/>
                <a:sym typeface="Calibri"/>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94" name="Google Shape;94;p22"/>
          <p:cNvSpPr txBox="1">
            <a:spLocks noGrp="1"/>
          </p:cNvSpPr>
          <p:nvPr>
            <p:ph type="body" idx="1"/>
          </p:nvPr>
        </p:nvSpPr>
        <p:spPr>
          <a:xfrm>
            <a:off x="288697" y="3029821"/>
            <a:ext cx="8573400" cy="1465500"/>
          </a:xfrm>
          <a:prstGeom prst="rect">
            <a:avLst/>
          </a:prstGeom>
          <a:noFill/>
          <a:ln>
            <a:noFill/>
          </a:ln>
        </p:spPr>
        <p:txBody>
          <a:bodyPr spcFirstLastPara="1" wrap="square" lIns="0" tIns="0" rIns="0" bIns="0" anchor="t" anchorCtr="0"/>
          <a:lstStyle>
            <a:lvl1pPr marL="457200" lvl="0" indent="-228600" algn="ctr" rtl="0">
              <a:lnSpc>
                <a:spcPct val="90000"/>
              </a:lnSpc>
              <a:spcBef>
                <a:spcPts val="0"/>
              </a:spcBef>
              <a:spcAft>
                <a:spcPts val="0"/>
              </a:spcAft>
              <a:buClr>
                <a:srgbClr val="FFFFFF"/>
              </a:buClr>
              <a:buSzPts val="2000"/>
              <a:buFont typeface="Calibri"/>
              <a:buNone/>
              <a:defRPr sz="2000">
                <a:solidFill>
                  <a:srgbClr val="FFFFFF"/>
                </a:solidFill>
                <a:latin typeface="Calibri"/>
                <a:ea typeface="Calibri"/>
                <a:cs typeface="Calibri"/>
                <a:sym typeface="Calibri"/>
              </a:defRPr>
            </a:lvl1pPr>
            <a:lvl2pPr marL="914400" lvl="1" indent="-228600" algn="ctr" rtl="0">
              <a:lnSpc>
                <a:spcPct val="90000"/>
              </a:lnSpc>
              <a:spcBef>
                <a:spcPts val="0"/>
              </a:spcBef>
              <a:spcAft>
                <a:spcPts val="0"/>
              </a:spcAft>
              <a:buClr>
                <a:srgbClr val="FFFFFF"/>
              </a:buClr>
              <a:buSzPts val="2000"/>
              <a:buFont typeface="Calibri"/>
              <a:buNone/>
              <a:defRPr sz="2000">
                <a:solidFill>
                  <a:srgbClr val="FFFFFF"/>
                </a:solidFill>
                <a:latin typeface="Calibri"/>
                <a:ea typeface="Calibri"/>
                <a:cs typeface="Calibri"/>
                <a:sym typeface="Calibri"/>
              </a:defRPr>
            </a:lvl2pPr>
            <a:lvl3pPr marL="1371600" lvl="2" indent="-228600" algn="ctr" rtl="0">
              <a:lnSpc>
                <a:spcPct val="90000"/>
              </a:lnSpc>
              <a:spcBef>
                <a:spcPts val="0"/>
              </a:spcBef>
              <a:spcAft>
                <a:spcPts val="0"/>
              </a:spcAft>
              <a:buClr>
                <a:srgbClr val="FFFFFF"/>
              </a:buClr>
              <a:buSzPts val="2000"/>
              <a:buFont typeface="Calibri"/>
              <a:buNone/>
              <a:defRPr sz="2000">
                <a:solidFill>
                  <a:srgbClr val="FFFFFF"/>
                </a:solidFill>
                <a:latin typeface="Calibri"/>
                <a:ea typeface="Calibri"/>
                <a:cs typeface="Calibri"/>
                <a:sym typeface="Calibri"/>
              </a:defRPr>
            </a:lvl3pPr>
            <a:lvl4pPr marL="1828800" lvl="3" indent="-228600" algn="ctr" rtl="0">
              <a:lnSpc>
                <a:spcPct val="90000"/>
              </a:lnSpc>
              <a:spcBef>
                <a:spcPts val="0"/>
              </a:spcBef>
              <a:spcAft>
                <a:spcPts val="0"/>
              </a:spcAft>
              <a:buClr>
                <a:srgbClr val="FFFFFF"/>
              </a:buClr>
              <a:buSzPts val="2000"/>
              <a:buFont typeface="Calibri"/>
              <a:buNone/>
              <a:defRPr sz="2000">
                <a:solidFill>
                  <a:srgbClr val="FFFFFF"/>
                </a:solidFill>
                <a:latin typeface="Calibri"/>
                <a:ea typeface="Calibri"/>
                <a:cs typeface="Calibri"/>
                <a:sym typeface="Calibri"/>
              </a:defRPr>
            </a:lvl4pPr>
            <a:lvl5pPr marL="2286000" lvl="4" indent="-228600" algn="ctr" rtl="0">
              <a:lnSpc>
                <a:spcPct val="90000"/>
              </a:lnSpc>
              <a:spcBef>
                <a:spcPts val="0"/>
              </a:spcBef>
              <a:spcAft>
                <a:spcPts val="0"/>
              </a:spcAft>
              <a:buClr>
                <a:srgbClr val="FFFFFF"/>
              </a:buClr>
              <a:buSzPts val="2000"/>
              <a:buFont typeface="Calibri"/>
              <a:buNone/>
              <a:defRPr sz="2000">
                <a:solidFill>
                  <a:srgbClr val="FFFFFF"/>
                </a:solidFill>
                <a:latin typeface="Calibri"/>
                <a:ea typeface="Calibri"/>
                <a:cs typeface="Calibri"/>
                <a:sym typeface="Calibri"/>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pic>
        <p:nvPicPr>
          <p:cNvPr id="95" name="Google Shape;95;p22" descr="image4.png"/>
          <p:cNvPicPr preferRelativeResize="0"/>
          <p:nvPr/>
        </p:nvPicPr>
        <p:blipFill rotWithShape="1">
          <a:blip r:embed="rId3">
            <a:alphaModFix/>
          </a:blip>
          <a:srcRect/>
          <a:stretch/>
        </p:blipFill>
        <p:spPr>
          <a:xfrm>
            <a:off x="211757" y="192246"/>
            <a:ext cx="1747155" cy="342901"/>
          </a:xfrm>
          <a:prstGeom prst="rect">
            <a:avLst/>
          </a:prstGeom>
          <a:noFill/>
          <a:ln>
            <a:noFill/>
          </a:ln>
        </p:spPr>
      </p:pic>
      <p:sp>
        <p:nvSpPr>
          <p:cNvPr id="96" name="Google Shape;96;p22"/>
          <p:cNvSpPr txBox="1">
            <a:spLocks noGrp="1"/>
          </p:cNvSpPr>
          <p:nvPr>
            <p:ph type="sldNum" idx="12"/>
          </p:nvPr>
        </p:nvSpPr>
        <p:spPr>
          <a:xfrm>
            <a:off x="4419600" y="4629150"/>
            <a:ext cx="2133600" cy="2763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marL="0" marR="0" lvl="1"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marL="0" marR="0" lvl="2"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marL="0" marR="0" lvl="3"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marL="0" marR="0" lvl="4"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marL="0" marR="0" lvl="5"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marL="0" marR="0" lvl="6"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marL="0" marR="0" lvl="7"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marL="0" marR="0" lvl="8"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Section Slide-White">
  <p:cSld name="Section Slide-White">
    <p:bg>
      <p:bgPr>
        <a:blipFill>
          <a:blip r:embed="rId2">
            <a:alphaModFix/>
          </a:blip>
          <a:stretch>
            <a:fillRect/>
          </a:stretch>
        </a:blipFill>
        <a:effectLst/>
      </p:bgPr>
    </p:bg>
    <p:spTree>
      <p:nvGrpSpPr>
        <p:cNvPr id="1" name="Shape 97"/>
        <p:cNvGrpSpPr/>
        <p:nvPr/>
      </p:nvGrpSpPr>
      <p:grpSpPr>
        <a:xfrm>
          <a:off x="0" y="0"/>
          <a:ext cx="0" cy="0"/>
          <a:chOff x="0" y="0"/>
          <a:chExt cx="0" cy="0"/>
        </a:xfrm>
      </p:grpSpPr>
      <p:pic>
        <p:nvPicPr>
          <p:cNvPr id="98" name="Google Shape;98;p23" descr="image6.png"/>
          <p:cNvPicPr preferRelativeResize="0"/>
          <p:nvPr/>
        </p:nvPicPr>
        <p:blipFill rotWithShape="1">
          <a:blip r:embed="rId3">
            <a:alphaModFix/>
          </a:blip>
          <a:srcRect/>
          <a:stretch/>
        </p:blipFill>
        <p:spPr>
          <a:xfrm>
            <a:off x="7306291" y="4715327"/>
            <a:ext cx="1148144" cy="218695"/>
          </a:xfrm>
          <a:prstGeom prst="rect">
            <a:avLst/>
          </a:prstGeom>
          <a:noFill/>
          <a:ln>
            <a:noFill/>
          </a:ln>
        </p:spPr>
      </p:pic>
      <p:sp>
        <p:nvSpPr>
          <p:cNvPr id="99" name="Google Shape;99;p23"/>
          <p:cNvSpPr txBox="1">
            <a:spLocks noGrp="1"/>
          </p:cNvSpPr>
          <p:nvPr>
            <p:ph type="title"/>
          </p:nvPr>
        </p:nvSpPr>
        <p:spPr>
          <a:xfrm>
            <a:off x="288702" y="1383671"/>
            <a:ext cx="8548200" cy="1102500"/>
          </a:xfrm>
          <a:prstGeom prst="rect">
            <a:avLst/>
          </a:prstGeom>
          <a:noFill/>
          <a:ln>
            <a:noFill/>
          </a:ln>
        </p:spPr>
        <p:txBody>
          <a:bodyPr spcFirstLastPara="1" wrap="square" lIns="0" tIns="0" rIns="0" bIns="0" anchor="b" anchorCtr="0"/>
          <a:lstStyle>
            <a:lvl1pPr lvl="0" algn="l" rtl="0">
              <a:lnSpc>
                <a:spcPct val="83333"/>
              </a:lnSpc>
              <a:spcBef>
                <a:spcPts val="0"/>
              </a:spcBef>
              <a:spcAft>
                <a:spcPts val="0"/>
              </a:spcAft>
              <a:buClr>
                <a:srgbClr val="006C92"/>
              </a:buClr>
              <a:buSzPts val="3600"/>
              <a:buFont typeface="Calibri"/>
              <a:buNone/>
              <a:defRPr sz="3600" cap="none">
                <a:solidFill>
                  <a:srgbClr val="006C92"/>
                </a:solidFill>
                <a:latin typeface="Calibri"/>
                <a:ea typeface="Calibri"/>
                <a:cs typeface="Calibri"/>
                <a:sym typeface="Calibri"/>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100" name="Google Shape;100;p23"/>
          <p:cNvSpPr txBox="1">
            <a:spLocks noGrp="1"/>
          </p:cNvSpPr>
          <p:nvPr>
            <p:ph type="body" idx="1"/>
          </p:nvPr>
        </p:nvSpPr>
        <p:spPr>
          <a:xfrm>
            <a:off x="288702" y="2595838"/>
            <a:ext cx="8548200" cy="1714800"/>
          </a:xfrm>
          <a:prstGeom prst="rect">
            <a:avLst/>
          </a:prstGeom>
          <a:noFill/>
          <a:ln>
            <a:noFill/>
          </a:ln>
        </p:spPr>
        <p:txBody>
          <a:bodyPr spcFirstLastPara="1" wrap="square" lIns="0" tIns="0" rIns="0" bIns="0" anchor="t" anchorCtr="0"/>
          <a:lstStyle>
            <a:lvl1pPr marL="457200" lvl="0" indent="-228600" algn="l" rtl="0">
              <a:lnSpc>
                <a:spcPct val="90000"/>
              </a:lnSpc>
              <a:spcBef>
                <a:spcPts val="400"/>
              </a:spcBef>
              <a:spcAft>
                <a:spcPts val="0"/>
              </a:spcAft>
              <a:buClr>
                <a:srgbClr val="006C92"/>
              </a:buClr>
              <a:buSzPts val="2000"/>
              <a:buFont typeface="Calibri"/>
              <a:buNone/>
              <a:defRPr sz="2000">
                <a:solidFill>
                  <a:srgbClr val="006C92"/>
                </a:solidFill>
                <a:latin typeface="Calibri"/>
                <a:ea typeface="Calibri"/>
                <a:cs typeface="Calibri"/>
                <a:sym typeface="Calibri"/>
              </a:defRPr>
            </a:lvl1pPr>
            <a:lvl2pPr marL="914400" lvl="1" indent="-228600" algn="l" rtl="0">
              <a:lnSpc>
                <a:spcPct val="90000"/>
              </a:lnSpc>
              <a:spcBef>
                <a:spcPts val="400"/>
              </a:spcBef>
              <a:spcAft>
                <a:spcPts val="0"/>
              </a:spcAft>
              <a:buClr>
                <a:srgbClr val="006C92"/>
              </a:buClr>
              <a:buSzPts val="2000"/>
              <a:buFont typeface="Calibri"/>
              <a:buNone/>
              <a:defRPr sz="2000">
                <a:solidFill>
                  <a:srgbClr val="006C92"/>
                </a:solidFill>
                <a:latin typeface="Calibri"/>
                <a:ea typeface="Calibri"/>
                <a:cs typeface="Calibri"/>
                <a:sym typeface="Calibri"/>
              </a:defRPr>
            </a:lvl2pPr>
            <a:lvl3pPr marL="1371600" lvl="2" indent="-228600" algn="l" rtl="0">
              <a:lnSpc>
                <a:spcPct val="90000"/>
              </a:lnSpc>
              <a:spcBef>
                <a:spcPts val="400"/>
              </a:spcBef>
              <a:spcAft>
                <a:spcPts val="0"/>
              </a:spcAft>
              <a:buClr>
                <a:srgbClr val="006C92"/>
              </a:buClr>
              <a:buSzPts val="2000"/>
              <a:buFont typeface="Calibri"/>
              <a:buNone/>
              <a:defRPr sz="2000">
                <a:solidFill>
                  <a:srgbClr val="006C92"/>
                </a:solidFill>
                <a:latin typeface="Calibri"/>
                <a:ea typeface="Calibri"/>
                <a:cs typeface="Calibri"/>
                <a:sym typeface="Calibri"/>
              </a:defRPr>
            </a:lvl3pPr>
            <a:lvl4pPr marL="1828800" lvl="3" indent="-228600" algn="l" rtl="0">
              <a:lnSpc>
                <a:spcPct val="90000"/>
              </a:lnSpc>
              <a:spcBef>
                <a:spcPts val="400"/>
              </a:spcBef>
              <a:spcAft>
                <a:spcPts val="0"/>
              </a:spcAft>
              <a:buClr>
                <a:srgbClr val="006C92"/>
              </a:buClr>
              <a:buSzPts val="2000"/>
              <a:buFont typeface="Calibri"/>
              <a:buNone/>
              <a:defRPr sz="2000">
                <a:solidFill>
                  <a:srgbClr val="006C92"/>
                </a:solidFill>
                <a:latin typeface="Calibri"/>
                <a:ea typeface="Calibri"/>
                <a:cs typeface="Calibri"/>
                <a:sym typeface="Calibri"/>
              </a:defRPr>
            </a:lvl4pPr>
            <a:lvl5pPr marL="2286000" lvl="4" indent="-228600" algn="l" rtl="0">
              <a:lnSpc>
                <a:spcPct val="90000"/>
              </a:lnSpc>
              <a:spcBef>
                <a:spcPts val="400"/>
              </a:spcBef>
              <a:spcAft>
                <a:spcPts val="0"/>
              </a:spcAft>
              <a:buClr>
                <a:srgbClr val="006C92"/>
              </a:buClr>
              <a:buSzPts val="2000"/>
              <a:buFont typeface="Calibri"/>
              <a:buNone/>
              <a:defRPr sz="2000">
                <a:solidFill>
                  <a:srgbClr val="006C92"/>
                </a:solidFill>
                <a:latin typeface="Calibri"/>
                <a:ea typeface="Calibri"/>
                <a:cs typeface="Calibri"/>
                <a:sym typeface="Calibri"/>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101" name="Google Shape;101;p23"/>
          <p:cNvSpPr txBox="1">
            <a:spLocks noGrp="1"/>
          </p:cNvSpPr>
          <p:nvPr>
            <p:ph type="sldNum" idx="12"/>
          </p:nvPr>
        </p:nvSpPr>
        <p:spPr>
          <a:xfrm>
            <a:off x="4419600" y="4629150"/>
            <a:ext cx="2133600" cy="2763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marL="0" marR="0" lvl="1"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marL="0" marR="0" lvl="2"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marL="0" marR="0" lvl="3"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marL="0" marR="0" lvl="4"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marL="0" marR="0" lvl="5"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marL="0" marR="0" lvl="6"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marL="0" marR="0" lvl="7"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marL="0" marR="0" lvl="8"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4_Section Slide">
  <p:cSld name="4_Section Slide">
    <p:bg>
      <p:bgPr>
        <a:blipFill>
          <a:blip r:embed="rId2">
            <a:alphaModFix/>
          </a:blip>
          <a:stretch>
            <a:fillRect/>
          </a:stretch>
        </a:blipFill>
        <a:effectLst/>
      </p:bgPr>
    </p:bg>
    <p:spTree>
      <p:nvGrpSpPr>
        <p:cNvPr id="1" name="Shape 102"/>
        <p:cNvGrpSpPr/>
        <p:nvPr/>
      </p:nvGrpSpPr>
      <p:grpSpPr>
        <a:xfrm>
          <a:off x="0" y="0"/>
          <a:ext cx="0" cy="0"/>
          <a:chOff x="0" y="0"/>
          <a:chExt cx="0" cy="0"/>
        </a:xfrm>
      </p:grpSpPr>
      <p:pic>
        <p:nvPicPr>
          <p:cNvPr id="103" name="Google Shape;103;p24" descr="image7.png"/>
          <p:cNvPicPr preferRelativeResize="0"/>
          <p:nvPr/>
        </p:nvPicPr>
        <p:blipFill rotWithShape="1">
          <a:blip r:embed="rId3">
            <a:alphaModFix/>
          </a:blip>
          <a:srcRect/>
          <a:stretch/>
        </p:blipFill>
        <p:spPr>
          <a:xfrm>
            <a:off x="7306056" y="4718303"/>
            <a:ext cx="1148144" cy="218695"/>
          </a:xfrm>
          <a:prstGeom prst="rect">
            <a:avLst/>
          </a:prstGeom>
          <a:noFill/>
          <a:ln>
            <a:noFill/>
          </a:ln>
        </p:spPr>
      </p:pic>
      <p:sp>
        <p:nvSpPr>
          <p:cNvPr id="104" name="Google Shape;104;p24"/>
          <p:cNvSpPr txBox="1">
            <a:spLocks noGrp="1"/>
          </p:cNvSpPr>
          <p:nvPr>
            <p:ph type="title"/>
          </p:nvPr>
        </p:nvSpPr>
        <p:spPr>
          <a:xfrm>
            <a:off x="288702" y="1383671"/>
            <a:ext cx="8548200" cy="1102500"/>
          </a:xfrm>
          <a:prstGeom prst="rect">
            <a:avLst/>
          </a:prstGeom>
          <a:noFill/>
          <a:ln>
            <a:noFill/>
          </a:ln>
        </p:spPr>
        <p:txBody>
          <a:bodyPr spcFirstLastPara="1" wrap="square" lIns="0" tIns="0" rIns="0" bIns="0" anchor="b" anchorCtr="0"/>
          <a:lstStyle>
            <a:lvl1pPr lvl="0" algn="l" rtl="0">
              <a:lnSpc>
                <a:spcPct val="83333"/>
              </a:lnSpc>
              <a:spcBef>
                <a:spcPts val="0"/>
              </a:spcBef>
              <a:spcAft>
                <a:spcPts val="0"/>
              </a:spcAft>
              <a:buClr>
                <a:srgbClr val="FFFFFF"/>
              </a:buClr>
              <a:buSzPts val="3600"/>
              <a:buFont typeface="Calibri"/>
              <a:buNone/>
              <a:defRPr sz="3600" cap="none">
                <a:solidFill>
                  <a:srgbClr val="FFFFFF"/>
                </a:solidFill>
                <a:latin typeface="Calibri"/>
                <a:ea typeface="Calibri"/>
                <a:cs typeface="Calibri"/>
                <a:sym typeface="Calibri"/>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105" name="Google Shape;105;p24"/>
          <p:cNvSpPr txBox="1">
            <a:spLocks noGrp="1"/>
          </p:cNvSpPr>
          <p:nvPr>
            <p:ph type="body" idx="1"/>
          </p:nvPr>
        </p:nvSpPr>
        <p:spPr>
          <a:xfrm>
            <a:off x="288702" y="2595838"/>
            <a:ext cx="8548200" cy="1714800"/>
          </a:xfrm>
          <a:prstGeom prst="rect">
            <a:avLst/>
          </a:prstGeom>
          <a:noFill/>
          <a:ln>
            <a:noFill/>
          </a:ln>
        </p:spPr>
        <p:txBody>
          <a:bodyPr spcFirstLastPara="1" wrap="square" lIns="0" tIns="0" rIns="0" bIns="0" anchor="t" anchorCtr="0"/>
          <a:lstStyle>
            <a:lvl1pPr marL="457200" lvl="0" indent="-228600" algn="l" rtl="0">
              <a:lnSpc>
                <a:spcPct val="90000"/>
              </a:lnSpc>
              <a:spcBef>
                <a:spcPts val="400"/>
              </a:spcBef>
              <a:spcAft>
                <a:spcPts val="0"/>
              </a:spcAft>
              <a:buClr>
                <a:srgbClr val="FFFFFF"/>
              </a:buClr>
              <a:buSzPts val="2000"/>
              <a:buFont typeface="Calibri"/>
              <a:buNone/>
              <a:defRPr sz="2000">
                <a:solidFill>
                  <a:srgbClr val="FFFFFF"/>
                </a:solidFill>
                <a:latin typeface="Calibri"/>
                <a:ea typeface="Calibri"/>
                <a:cs typeface="Calibri"/>
                <a:sym typeface="Calibri"/>
              </a:defRPr>
            </a:lvl1pPr>
            <a:lvl2pPr marL="914400" lvl="1" indent="-228600" algn="l" rtl="0">
              <a:lnSpc>
                <a:spcPct val="90000"/>
              </a:lnSpc>
              <a:spcBef>
                <a:spcPts val="400"/>
              </a:spcBef>
              <a:spcAft>
                <a:spcPts val="0"/>
              </a:spcAft>
              <a:buClr>
                <a:srgbClr val="FFFFFF"/>
              </a:buClr>
              <a:buSzPts val="2000"/>
              <a:buFont typeface="Calibri"/>
              <a:buNone/>
              <a:defRPr sz="2000">
                <a:solidFill>
                  <a:srgbClr val="FFFFFF"/>
                </a:solidFill>
                <a:latin typeface="Calibri"/>
                <a:ea typeface="Calibri"/>
                <a:cs typeface="Calibri"/>
                <a:sym typeface="Calibri"/>
              </a:defRPr>
            </a:lvl2pPr>
            <a:lvl3pPr marL="1371600" lvl="2" indent="-228600" algn="l" rtl="0">
              <a:lnSpc>
                <a:spcPct val="90000"/>
              </a:lnSpc>
              <a:spcBef>
                <a:spcPts val="400"/>
              </a:spcBef>
              <a:spcAft>
                <a:spcPts val="0"/>
              </a:spcAft>
              <a:buClr>
                <a:srgbClr val="FFFFFF"/>
              </a:buClr>
              <a:buSzPts val="2000"/>
              <a:buFont typeface="Calibri"/>
              <a:buNone/>
              <a:defRPr sz="2000">
                <a:solidFill>
                  <a:srgbClr val="FFFFFF"/>
                </a:solidFill>
                <a:latin typeface="Calibri"/>
                <a:ea typeface="Calibri"/>
                <a:cs typeface="Calibri"/>
                <a:sym typeface="Calibri"/>
              </a:defRPr>
            </a:lvl3pPr>
            <a:lvl4pPr marL="1828800" lvl="3" indent="-228600" algn="l" rtl="0">
              <a:lnSpc>
                <a:spcPct val="90000"/>
              </a:lnSpc>
              <a:spcBef>
                <a:spcPts val="400"/>
              </a:spcBef>
              <a:spcAft>
                <a:spcPts val="0"/>
              </a:spcAft>
              <a:buClr>
                <a:srgbClr val="FFFFFF"/>
              </a:buClr>
              <a:buSzPts val="2000"/>
              <a:buFont typeface="Calibri"/>
              <a:buNone/>
              <a:defRPr sz="2000">
                <a:solidFill>
                  <a:srgbClr val="FFFFFF"/>
                </a:solidFill>
                <a:latin typeface="Calibri"/>
                <a:ea typeface="Calibri"/>
                <a:cs typeface="Calibri"/>
                <a:sym typeface="Calibri"/>
              </a:defRPr>
            </a:lvl4pPr>
            <a:lvl5pPr marL="2286000" lvl="4" indent="-228600" algn="l" rtl="0">
              <a:lnSpc>
                <a:spcPct val="90000"/>
              </a:lnSpc>
              <a:spcBef>
                <a:spcPts val="400"/>
              </a:spcBef>
              <a:spcAft>
                <a:spcPts val="0"/>
              </a:spcAft>
              <a:buClr>
                <a:srgbClr val="FFFFFF"/>
              </a:buClr>
              <a:buSzPts val="2000"/>
              <a:buFont typeface="Calibri"/>
              <a:buNone/>
              <a:defRPr sz="2000">
                <a:solidFill>
                  <a:srgbClr val="FFFFFF"/>
                </a:solidFill>
                <a:latin typeface="Calibri"/>
                <a:ea typeface="Calibri"/>
                <a:cs typeface="Calibri"/>
                <a:sym typeface="Calibri"/>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106" name="Google Shape;106;p24"/>
          <p:cNvSpPr txBox="1">
            <a:spLocks noGrp="1"/>
          </p:cNvSpPr>
          <p:nvPr>
            <p:ph type="sldNum" idx="12"/>
          </p:nvPr>
        </p:nvSpPr>
        <p:spPr>
          <a:xfrm>
            <a:off x="4419600" y="4629150"/>
            <a:ext cx="2133600" cy="2763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marL="0" marR="0" lvl="1"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marL="0" marR="0" lvl="2"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marL="0" marR="0" lvl="3"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marL="0" marR="0" lvl="4"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marL="0" marR="0" lvl="5"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marL="0" marR="0" lvl="6"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marL="0" marR="0" lvl="7"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marL="0" marR="0" lvl="8"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3_Section Slide">
  <p:cSld name="3_Section Slide">
    <p:bg>
      <p:bgPr>
        <a:blipFill>
          <a:blip r:embed="rId2">
            <a:alphaModFix/>
          </a:blip>
          <a:stretch>
            <a:fillRect/>
          </a:stretch>
        </a:blipFill>
        <a:effectLst/>
      </p:bgPr>
    </p:bg>
    <p:spTree>
      <p:nvGrpSpPr>
        <p:cNvPr id="1" name="Shape 107"/>
        <p:cNvGrpSpPr/>
        <p:nvPr/>
      </p:nvGrpSpPr>
      <p:grpSpPr>
        <a:xfrm>
          <a:off x="0" y="0"/>
          <a:ext cx="0" cy="0"/>
          <a:chOff x="0" y="0"/>
          <a:chExt cx="0" cy="0"/>
        </a:xfrm>
      </p:grpSpPr>
      <p:pic>
        <p:nvPicPr>
          <p:cNvPr id="108" name="Google Shape;108;p25" descr="image7.png"/>
          <p:cNvPicPr preferRelativeResize="0"/>
          <p:nvPr/>
        </p:nvPicPr>
        <p:blipFill rotWithShape="1">
          <a:blip r:embed="rId3">
            <a:alphaModFix/>
          </a:blip>
          <a:srcRect/>
          <a:stretch/>
        </p:blipFill>
        <p:spPr>
          <a:xfrm>
            <a:off x="7306056" y="4718303"/>
            <a:ext cx="1148144" cy="218695"/>
          </a:xfrm>
          <a:prstGeom prst="rect">
            <a:avLst/>
          </a:prstGeom>
          <a:noFill/>
          <a:ln>
            <a:noFill/>
          </a:ln>
        </p:spPr>
      </p:pic>
      <p:sp>
        <p:nvSpPr>
          <p:cNvPr id="109" name="Google Shape;109;p25"/>
          <p:cNvSpPr txBox="1">
            <a:spLocks noGrp="1"/>
          </p:cNvSpPr>
          <p:nvPr>
            <p:ph type="title"/>
          </p:nvPr>
        </p:nvSpPr>
        <p:spPr>
          <a:xfrm>
            <a:off x="288702" y="1383671"/>
            <a:ext cx="8548200" cy="1102500"/>
          </a:xfrm>
          <a:prstGeom prst="rect">
            <a:avLst/>
          </a:prstGeom>
          <a:noFill/>
          <a:ln>
            <a:noFill/>
          </a:ln>
        </p:spPr>
        <p:txBody>
          <a:bodyPr spcFirstLastPara="1" wrap="square" lIns="0" tIns="0" rIns="0" bIns="0" anchor="b" anchorCtr="0"/>
          <a:lstStyle>
            <a:lvl1pPr lvl="0" algn="l" rtl="0">
              <a:lnSpc>
                <a:spcPct val="83333"/>
              </a:lnSpc>
              <a:spcBef>
                <a:spcPts val="0"/>
              </a:spcBef>
              <a:spcAft>
                <a:spcPts val="0"/>
              </a:spcAft>
              <a:buClr>
                <a:srgbClr val="FFFFFF"/>
              </a:buClr>
              <a:buSzPts val="3600"/>
              <a:buFont typeface="Calibri"/>
              <a:buNone/>
              <a:defRPr sz="3600" cap="none">
                <a:solidFill>
                  <a:srgbClr val="FFFFFF"/>
                </a:solidFill>
                <a:latin typeface="Calibri"/>
                <a:ea typeface="Calibri"/>
                <a:cs typeface="Calibri"/>
                <a:sym typeface="Calibri"/>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110" name="Google Shape;110;p25"/>
          <p:cNvSpPr txBox="1">
            <a:spLocks noGrp="1"/>
          </p:cNvSpPr>
          <p:nvPr>
            <p:ph type="body" idx="1"/>
          </p:nvPr>
        </p:nvSpPr>
        <p:spPr>
          <a:xfrm>
            <a:off x="288702" y="2595838"/>
            <a:ext cx="8548200" cy="1714800"/>
          </a:xfrm>
          <a:prstGeom prst="rect">
            <a:avLst/>
          </a:prstGeom>
          <a:noFill/>
          <a:ln>
            <a:noFill/>
          </a:ln>
        </p:spPr>
        <p:txBody>
          <a:bodyPr spcFirstLastPara="1" wrap="square" lIns="0" tIns="0" rIns="0" bIns="0" anchor="t" anchorCtr="0"/>
          <a:lstStyle>
            <a:lvl1pPr marL="457200" lvl="0" indent="-228600" algn="l" rtl="0">
              <a:lnSpc>
                <a:spcPct val="90000"/>
              </a:lnSpc>
              <a:spcBef>
                <a:spcPts val="400"/>
              </a:spcBef>
              <a:spcAft>
                <a:spcPts val="0"/>
              </a:spcAft>
              <a:buClr>
                <a:srgbClr val="FFFFFF"/>
              </a:buClr>
              <a:buSzPts val="2000"/>
              <a:buFont typeface="Calibri"/>
              <a:buNone/>
              <a:defRPr sz="2000">
                <a:solidFill>
                  <a:srgbClr val="FFFFFF"/>
                </a:solidFill>
                <a:latin typeface="Calibri"/>
                <a:ea typeface="Calibri"/>
                <a:cs typeface="Calibri"/>
                <a:sym typeface="Calibri"/>
              </a:defRPr>
            </a:lvl1pPr>
            <a:lvl2pPr marL="914400" lvl="1" indent="-228600" algn="l" rtl="0">
              <a:lnSpc>
                <a:spcPct val="90000"/>
              </a:lnSpc>
              <a:spcBef>
                <a:spcPts val="400"/>
              </a:spcBef>
              <a:spcAft>
                <a:spcPts val="0"/>
              </a:spcAft>
              <a:buClr>
                <a:srgbClr val="FFFFFF"/>
              </a:buClr>
              <a:buSzPts val="2000"/>
              <a:buFont typeface="Calibri"/>
              <a:buNone/>
              <a:defRPr sz="2000">
                <a:solidFill>
                  <a:srgbClr val="FFFFFF"/>
                </a:solidFill>
                <a:latin typeface="Calibri"/>
                <a:ea typeface="Calibri"/>
                <a:cs typeface="Calibri"/>
                <a:sym typeface="Calibri"/>
              </a:defRPr>
            </a:lvl2pPr>
            <a:lvl3pPr marL="1371600" lvl="2" indent="-228600" algn="l" rtl="0">
              <a:lnSpc>
                <a:spcPct val="90000"/>
              </a:lnSpc>
              <a:spcBef>
                <a:spcPts val="400"/>
              </a:spcBef>
              <a:spcAft>
                <a:spcPts val="0"/>
              </a:spcAft>
              <a:buClr>
                <a:srgbClr val="FFFFFF"/>
              </a:buClr>
              <a:buSzPts val="2000"/>
              <a:buFont typeface="Calibri"/>
              <a:buNone/>
              <a:defRPr sz="2000">
                <a:solidFill>
                  <a:srgbClr val="FFFFFF"/>
                </a:solidFill>
                <a:latin typeface="Calibri"/>
                <a:ea typeface="Calibri"/>
                <a:cs typeface="Calibri"/>
                <a:sym typeface="Calibri"/>
              </a:defRPr>
            </a:lvl3pPr>
            <a:lvl4pPr marL="1828800" lvl="3" indent="-228600" algn="l" rtl="0">
              <a:lnSpc>
                <a:spcPct val="90000"/>
              </a:lnSpc>
              <a:spcBef>
                <a:spcPts val="400"/>
              </a:spcBef>
              <a:spcAft>
                <a:spcPts val="0"/>
              </a:spcAft>
              <a:buClr>
                <a:srgbClr val="FFFFFF"/>
              </a:buClr>
              <a:buSzPts val="2000"/>
              <a:buFont typeface="Calibri"/>
              <a:buNone/>
              <a:defRPr sz="2000">
                <a:solidFill>
                  <a:srgbClr val="FFFFFF"/>
                </a:solidFill>
                <a:latin typeface="Calibri"/>
                <a:ea typeface="Calibri"/>
                <a:cs typeface="Calibri"/>
                <a:sym typeface="Calibri"/>
              </a:defRPr>
            </a:lvl4pPr>
            <a:lvl5pPr marL="2286000" lvl="4" indent="-228600" algn="l" rtl="0">
              <a:lnSpc>
                <a:spcPct val="90000"/>
              </a:lnSpc>
              <a:spcBef>
                <a:spcPts val="400"/>
              </a:spcBef>
              <a:spcAft>
                <a:spcPts val="0"/>
              </a:spcAft>
              <a:buClr>
                <a:srgbClr val="FFFFFF"/>
              </a:buClr>
              <a:buSzPts val="2000"/>
              <a:buFont typeface="Calibri"/>
              <a:buNone/>
              <a:defRPr sz="2000">
                <a:solidFill>
                  <a:srgbClr val="FFFFFF"/>
                </a:solidFill>
                <a:latin typeface="Calibri"/>
                <a:ea typeface="Calibri"/>
                <a:cs typeface="Calibri"/>
                <a:sym typeface="Calibri"/>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111" name="Google Shape;111;p25"/>
          <p:cNvSpPr txBox="1">
            <a:spLocks noGrp="1"/>
          </p:cNvSpPr>
          <p:nvPr>
            <p:ph type="sldNum" idx="12"/>
          </p:nvPr>
        </p:nvSpPr>
        <p:spPr>
          <a:xfrm>
            <a:off x="4419600" y="4629150"/>
            <a:ext cx="2133600" cy="2763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marL="0" marR="0" lvl="1"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marL="0" marR="0" lvl="2"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marL="0" marR="0" lvl="3"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marL="0" marR="0" lvl="4"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marL="0" marR="0" lvl="5"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marL="0" marR="0" lvl="6"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marL="0" marR="0" lvl="7"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marL="0" marR="0" lvl="8"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2_Section Slide">
  <p:cSld name="2_Section Slide">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6"/>
          <p:cNvSpPr>
            <a:spLocks noGrp="1"/>
          </p:cNvSpPr>
          <p:nvPr>
            <p:ph type="pic" idx="2"/>
          </p:nvPr>
        </p:nvSpPr>
        <p:spPr>
          <a:xfrm>
            <a:off x="4" y="1"/>
            <a:ext cx="4570800" cy="5142300"/>
          </a:xfrm>
          <a:prstGeom prst="rect">
            <a:avLst/>
          </a:prstGeom>
          <a:noFill/>
          <a:ln>
            <a:noFill/>
          </a:ln>
        </p:spPr>
        <p:txBody>
          <a:bodyPr spcFirstLastPara="1" wrap="square" lIns="91425" tIns="45700" rIns="91425" bIns="45700" anchor="t" anchorCtr="0"/>
          <a:lstStyle>
            <a:lvl1pPr marR="0" lvl="0"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1pPr>
            <a:lvl2pPr marR="0" lvl="1"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2pPr>
            <a:lvl3pPr marR="0" lvl="2"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3pPr>
            <a:lvl4pPr marR="0" lvl="3"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4pPr>
            <a:lvl5pPr marR="0" lvl="4"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5pPr>
            <a:lvl6pPr marR="0" lvl="5"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6pPr>
            <a:lvl7pPr marR="0" lvl="6"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7pPr>
            <a:lvl8pPr marR="0" lvl="7"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8pPr>
            <a:lvl9pPr marR="0" lvl="8"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9pPr>
          </a:lstStyle>
          <a:p>
            <a:endParaRPr/>
          </a:p>
        </p:txBody>
      </p:sp>
      <p:sp>
        <p:nvSpPr>
          <p:cNvPr id="114" name="Google Shape;114;p26"/>
          <p:cNvSpPr txBox="1">
            <a:spLocks noGrp="1"/>
          </p:cNvSpPr>
          <p:nvPr>
            <p:ph type="title"/>
          </p:nvPr>
        </p:nvSpPr>
        <p:spPr>
          <a:xfrm>
            <a:off x="4869705" y="194620"/>
            <a:ext cx="4376700" cy="1179300"/>
          </a:xfrm>
          <a:prstGeom prst="rect">
            <a:avLst/>
          </a:prstGeom>
          <a:solidFill>
            <a:srgbClr val="006C92"/>
          </a:solidFill>
          <a:ln>
            <a:noFill/>
          </a:ln>
        </p:spPr>
        <p:txBody>
          <a:bodyPr spcFirstLastPara="1" wrap="square" lIns="182875" tIns="182875" rIns="182875" bIns="182875" anchor="ctr" anchorCtr="0"/>
          <a:lstStyle>
            <a:lvl1pPr lvl="0" algn="l" rtl="0">
              <a:lnSpc>
                <a:spcPct val="93750"/>
              </a:lnSpc>
              <a:spcBef>
                <a:spcPts val="0"/>
              </a:spcBef>
              <a:spcAft>
                <a:spcPts val="0"/>
              </a:spcAft>
              <a:buClr>
                <a:srgbClr val="FFFFFF"/>
              </a:buClr>
              <a:buSzPts val="3200"/>
              <a:buFont typeface="Calibri"/>
              <a:buNone/>
              <a:defRPr sz="3200">
                <a:solidFill>
                  <a:srgbClr val="FFFFFF"/>
                </a:solidFill>
                <a:latin typeface="Calibri"/>
                <a:ea typeface="Calibri"/>
                <a:cs typeface="Calibri"/>
                <a:sym typeface="Calibri"/>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115" name="Google Shape;115;p26"/>
          <p:cNvSpPr txBox="1">
            <a:spLocks noGrp="1"/>
          </p:cNvSpPr>
          <p:nvPr>
            <p:ph type="body" idx="1"/>
          </p:nvPr>
        </p:nvSpPr>
        <p:spPr>
          <a:xfrm>
            <a:off x="5048410" y="1504150"/>
            <a:ext cx="3766500" cy="3417600"/>
          </a:xfrm>
          <a:prstGeom prst="rect">
            <a:avLst/>
          </a:prstGeom>
          <a:noFill/>
          <a:ln>
            <a:noFill/>
          </a:ln>
        </p:spPr>
        <p:txBody>
          <a:bodyPr spcFirstLastPara="1" wrap="square" lIns="0" tIns="0" rIns="0" bIns="0" anchor="t" anchorCtr="0"/>
          <a:lstStyle>
            <a:lvl1pPr marL="457200" lvl="0" indent="-228600" algn="l" rtl="0">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1pPr>
            <a:lvl2pPr marL="914400" lvl="1" indent="-228600" algn="l" rtl="0">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2pPr>
            <a:lvl3pPr marL="1371600" lvl="2" indent="-228600" algn="l" rtl="0">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3pPr>
            <a:lvl4pPr marL="1828800" lvl="3" indent="-228600" algn="l" rtl="0">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4pPr>
            <a:lvl5pPr marL="2286000" lvl="4" indent="-228600" algn="l" rtl="0">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116" name="Google Shape;116;p26"/>
          <p:cNvSpPr txBox="1">
            <a:spLocks noGrp="1"/>
          </p:cNvSpPr>
          <p:nvPr>
            <p:ph type="sldNum" idx="12"/>
          </p:nvPr>
        </p:nvSpPr>
        <p:spPr>
          <a:xfrm>
            <a:off x="4419600" y="4629150"/>
            <a:ext cx="2133600" cy="2763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marL="0" marR="0" lvl="1"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marL="0" marR="0" lvl="2"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marL="0" marR="0" lvl="3"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marL="0" marR="0" lvl="4"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marL="0" marR="0" lvl="5"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marL="0" marR="0" lvl="6"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marL="0" marR="0" lvl="7"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marL="0" marR="0" lvl="8"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Section Slide">
  <p:cSld name="Section Slide">
    <p:bg>
      <p:bgPr>
        <a:blipFill>
          <a:blip r:embed="rId2">
            <a:alphaModFix/>
          </a:blip>
          <a:stretch>
            <a:fillRect/>
          </a:stretch>
        </a:blipFill>
        <a:effectLst/>
      </p:bgPr>
    </p:bg>
    <p:spTree>
      <p:nvGrpSpPr>
        <p:cNvPr id="1" name="Shape 117"/>
        <p:cNvGrpSpPr/>
        <p:nvPr/>
      </p:nvGrpSpPr>
      <p:grpSpPr>
        <a:xfrm>
          <a:off x="0" y="0"/>
          <a:ext cx="0" cy="0"/>
          <a:chOff x="0" y="0"/>
          <a:chExt cx="0" cy="0"/>
        </a:xfrm>
      </p:grpSpPr>
      <p:sp>
        <p:nvSpPr>
          <p:cNvPr id="118" name="Google Shape;118;p27"/>
          <p:cNvSpPr>
            <a:spLocks noGrp="1"/>
          </p:cNvSpPr>
          <p:nvPr>
            <p:ph type="pic" idx="2"/>
          </p:nvPr>
        </p:nvSpPr>
        <p:spPr>
          <a:xfrm>
            <a:off x="4" y="1"/>
            <a:ext cx="4570800" cy="5142300"/>
          </a:xfrm>
          <a:prstGeom prst="rect">
            <a:avLst/>
          </a:prstGeom>
          <a:noFill/>
          <a:ln>
            <a:noFill/>
          </a:ln>
        </p:spPr>
        <p:txBody>
          <a:bodyPr spcFirstLastPara="1" wrap="square" lIns="91425" tIns="45700" rIns="91425" bIns="45700" anchor="t" anchorCtr="0"/>
          <a:lstStyle>
            <a:lvl1pPr marR="0" lvl="0"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1pPr>
            <a:lvl2pPr marR="0" lvl="1"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2pPr>
            <a:lvl3pPr marR="0" lvl="2"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3pPr>
            <a:lvl4pPr marR="0" lvl="3"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4pPr>
            <a:lvl5pPr marR="0" lvl="4"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5pPr>
            <a:lvl6pPr marR="0" lvl="5"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6pPr>
            <a:lvl7pPr marR="0" lvl="6"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7pPr>
            <a:lvl8pPr marR="0" lvl="7"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8pPr>
            <a:lvl9pPr marR="0" lvl="8"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9pPr>
          </a:lstStyle>
          <a:p>
            <a:endParaRPr/>
          </a:p>
        </p:txBody>
      </p:sp>
      <p:sp>
        <p:nvSpPr>
          <p:cNvPr id="119" name="Google Shape;119;p27"/>
          <p:cNvSpPr txBox="1">
            <a:spLocks noGrp="1"/>
          </p:cNvSpPr>
          <p:nvPr>
            <p:ph type="title"/>
          </p:nvPr>
        </p:nvSpPr>
        <p:spPr>
          <a:xfrm>
            <a:off x="4869705" y="194620"/>
            <a:ext cx="4376700" cy="1179300"/>
          </a:xfrm>
          <a:prstGeom prst="rect">
            <a:avLst/>
          </a:prstGeom>
          <a:solidFill>
            <a:srgbClr val="FFFFFF"/>
          </a:solidFill>
          <a:ln>
            <a:noFill/>
          </a:ln>
        </p:spPr>
        <p:txBody>
          <a:bodyPr spcFirstLastPara="1" wrap="square" lIns="182875" tIns="182875" rIns="182875" bIns="182875" anchor="ctr" anchorCtr="0"/>
          <a:lstStyle>
            <a:lvl1pPr lvl="0" algn="l" rtl="0">
              <a:lnSpc>
                <a:spcPct val="93750"/>
              </a:lnSpc>
              <a:spcBef>
                <a:spcPts val="0"/>
              </a:spcBef>
              <a:spcAft>
                <a:spcPts val="0"/>
              </a:spcAft>
              <a:buClr>
                <a:srgbClr val="13294A"/>
              </a:buClr>
              <a:buSzPts val="3200"/>
              <a:buFont typeface="Calibri"/>
              <a:buNone/>
              <a:defRPr sz="3200">
                <a:solidFill>
                  <a:srgbClr val="13294A"/>
                </a:solidFill>
                <a:latin typeface="Calibri"/>
                <a:ea typeface="Calibri"/>
                <a:cs typeface="Calibri"/>
                <a:sym typeface="Calibri"/>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120" name="Google Shape;120;p27"/>
          <p:cNvSpPr txBox="1">
            <a:spLocks noGrp="1"/>
          </p:cNvSpPr>
          <p:nvPr>
            <p:ph type="body" idx="1"/>
          </p:nvPr>
        </p:nvSpPr>
        <p:spPr>
          <a:xfrm>
            <a:off x="5048410" y="1504150"/>
            <a:ext cx="3766500" cy="3417600"/>
          </a:xfrm>
          <a:prstGeom prst="rect">
            <a:avLst/>
          </a:prstGeom>
          <a:noFill/>
          <a:ln>
            <a:noFill/>
          </a:ln>
        </p:spPr>
        <p:txBody>
          <a:bodyPr spcFirstLastPara="1" wrap="square" lIns="0" tIns="0" rIns="0" bIns="0" anchor="t" anchorCtr="0"/>
          <a:lstStyle>
            <a:lvl1pPr marL="457200" lvl="0" indent="-228600" algn="l" rtl="0">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1pPr>
            <a:lvl2pPr marL="914400" lvl="1" indent="-228600" algn="l" rtl="0">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2pPr>
            <a:lvl3pPr marL="1371600" lvl="2" indent="-228600" algn="l" rtl="0">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3pPr>
            <a:lvl4pPr marL="1828800" lvl="3" indent="-228600" algn="l" rtl="0">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4pPr>
            <a:lvl5pPr marL="2286000" lvl="4" indent="-228600" algn="l" rtl="0">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121" name="Google Shape;121;p27"/>
          <p:cNvSpPr txBox="1">
            <a:spLocks noGrp="1"/>
          </p:cNvSpPr>
          <p:nvPr>
            <p:ph type="sldNum" idx="12"/>
          </p:nvPr>
        </p:nvSpPr>
        <p:spPr>
          <a:xfrm>
            <a:off x="4419600" y="4629150"/>
            <a:ext cx="2133600" cy="2763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marL="0" marR="0" lvl="1"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marL="0" marR="0" lvl="2"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marL="0" marR="0" lvl="3"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marL="0" marR="0" lvl="4"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marL="0" marR="0" lvl="5"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marL="0" marR="0" lvl="6"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marL="0" marR="0" lvl="7"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marL="0" marR="0" lvl="8"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1_Section Slide">
  <p:cSld name="1_Section Slide">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a:spLocks noGrp="1"/>
          </p:cNvSpPr>
          <p:nvPr>
            <p:ph type="pic" idx="2"/>
          </p:nvPr>
        </p:nvSpPr>
        <p:spPr>
          <a:xfrm>
            <a:off x="4" y="1"/>
            <a:ext cx="4570800" cy="5142300"/>
          </a:xfrm>
          <a:prstGeom prst="rect">
            <a:avLst/>
          </a:prstGeom>
          <a:noFill/>
          <a:ln>
            <a:noFill/>
          </a:ln>
        </p:spPr>
        <p:txBody>
          <a:bodyPr spcFirstLastPara="1" wrap="square" lIns="91425" tIns="45700" rIns="91425" bIns="45700" anchor="t" anchorCtr="0"/>
          <a:lstStyle>
            <a:lvl1pPr marR="0" lvl="0"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1pPr>
            <a:lvl2pPr marR="0" lvl="1"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2pPr>
            <a:lvl3pPr marR="0" lvl="2"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3pPr>
            <a:lvl4pPr marR="0" lvl="3"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4pPr>
            <a:lvl5pPr marR="0" lvl="4"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5pPr>
            <a:lvl6pPr marR="0" lvl="5"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6pPr>
            <a:lvl7pPr marR="0" lvl="6"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7pPr>
            <a:lvl8pPr marR="0" lvl="7"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8pPr>
            <a:lvl9pPr marR="0" lvl="8"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9pPr>
          </a:lstStyle>
          <a:p>
            <a:endParaRPr/>
          </a:p>
        </p:txBody>
      </p:sp>
      <p:sp>
        <p:nvSpPr>
          <p:cNvPr id="124" name="Google Shape;124;p28"/>
          <p:cNvSpPr txBox="1">
            <a:spLocks noGrp="1"/>
          </p:cNvSpPr>
          <p:nvPr>
            <p:ph type="title"/>
          </p:nvPr>
        </p:nvSpPr>
        <p:spPr>
          <a:xfrm>
            <a:off x="4869705" y="194620"/>
            <a:ext cx="4376700" cy="1179300"/>
          </a:xfrm>
          <a:prstGeom prst="rect">
            <a:avLst/>
          </a:prstGeom>
          <a:solidFill>
            <a:srgbClr val="FFFFFF"/>
          </a:solidFill>
          <a:ln>
            <a:noFill/>
          </a:ln>
        </p:spPr>
        <p:txBody>
          <a:bodyPr spcFirstLastPara="1" wrap="square" lIns="182875" tIns="182875" rIns="182875" bIns="182875" anchor="ctr" anchorCtr="0"/>
          <a:lstStyle>
            <a:lvl1pPr lvl="0" algn="ctr" rtl="0">
              <a:lnSpc>
                <a:spcPct val="100000"/>
              </a:lnSpc>
              <a:spcBef>
                <a:spcPts val="0"/>
              </a:spcBef>
              <a:spcAft>
                <a:spcPts val="0"/>
              </a:spcAft>
              <a:buClr>
                <a:srgbClr val="333399"/>
              </a:buClr>
              <a:buSzPts val="4400"/>
              <a:buFont typeface="Arial"/>
              <a:buNone/>
              <a:defRPr sz="4400" b="0">
                <a:solidFill>
                  <a:srgbClr val="333399"/>
                </a:solidFill>
                <a:latin typeface="Arial"/>
                <a:ea typeface="Arial"/>
                <a:cs typeface="Arial"/>
                <a:sym typeface="Arial"/>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125" name="Google Shape;125;p28"/>
          <p:cNvSpPr txBox="1">
            <a:spLocks noGrp="1"/>
          </p:cNvSpPr>
          <p:nvPr>
            <p:ph type="body" idx="1"/>
          </p:nvPr>
        </p:nvSpPr>
        <p:spPr>
          <a:xfrm>
            <a:off x="5048410" y="1504150"/>
            <a:ext cx="3766500" cy="3417600"/>
          </a:xfrm>
          <a:prstGeom prst="rect">
            <a:avLst/>
          </a:prstGeom>
          <a:noFill/>
          <a:ln>
            <a:noFill/>
          </a:ln>
        </p:spPr>
        <p:txBody>
          <a:bodyPr spcFirstLastPara="1" wrap="square" lIns="0" tIns="0" rIns="0" bIns="0" anchor="t" anchorCtr="0"/>
          <a:lstStyle>
            <a:lvl1pPr marL="457200" lvl="0" indent="-355600" algn="l" rtl="0">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1pPr>
            <a:lvl2pPr marL="914400" lvl="1" indent="-355600" algn="l" rtl="0">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2pPr>
            <a:lvl3pPr marL="1371600" lvl="2" indent="-355600" algn="l" rtl="0">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3pPr>
            <a:lvl4pPr marL="1828800" lvl="3" indent="-355600" algn="l" rtl="0">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4pPr>
            <a:lvl5pPr marL="2286000" lvl="4" indent="-355600" algn="l" rtl="0">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126" name="Google Shape;126;p28"/>
          <p:cNvSpPr txBox="1">
            <a:spLocks noGrp="1"/>
          </p:cNvSpPr>
          <p:nvPr>
            <p:ph type="sldNum" idx="12"/>
          </p:nvPr>
        </p:nvSpPr>
        <p:spPr>
          <a:xfrm>
            <a:off x="4419600" y="4629150"/>
            <a:ext cx="2133600" cy="2763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marL="0" marR="0" lvl="1"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marL="0" marR="0" lvl="2"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marL="0" marR="0" lvl="3"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marL="0" marR="0" lvl="4"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marL="0" marR="0" lvl="5"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marL="0" marR="0" lvl="6"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marL="0" marR="0" lvl="7"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marL="0" marR="0" lvl="8"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5_Section Slide">
  <p:cSld name="5_Section Slide">
    <p:bg>
      <p:bgPr>
        <a:blipFill>
          <a:blip r:embed="rId2">
            <a:alphaModFix/>
          </a:blip>
          <a:stretch>
            <a:fillRect/>
          </a:stretch>
        </a:blipFill>
        <a:effectLst/>
      </p:bgPr>
    </p:bg>
    <p:spTree>
      <p:nvGrpSpPr>
        <p:cNvPr id="1" name="Shape 127"/>
        <p:cNvGrpSpPr/>
        <p:nvPr/>
      </p:nvGrpSpPr>
      <p:grpSpPr>
        <a:xfrm>
          <a:off x="0" y="0"/>
          <a:ext cx="0" cy="0"/>
          <a:chOff x="0" y="0"/>
          <a:chExt cx="0" cy="0"/>
        </a:xfrm>
      </p:grpSpPr>
      <p:sp>
        <p:nvSpPr>
          <p:cNvPr id="128" name="Google Shape;128;p29"/>
          <p:cNvSpPr>
            <a:spLocks noGrp="1"/>
          </p:cNvSpPr>
          <p:nvPr>
            <p:ph type="pic" idx="2"/>
          </p:nvPr>
        </p:nvSpPr>
        <p:spPr>
          <a:xfrm>
            <a:off x="4573166" y="1"/>
            <a:ext cx="4570800" cy="5142300"/>
          </a:xfrm>
          <a:prstGeom prst="rect">
            <a:avLst/>
          </a:prstGeom>
          <a:noFill/>
          <a:ln>
            <a:noFill/>
          </a:ln>
        </p:spPr>
        <p:txBody>
          <a:bodyPr spcFirstLastPara="1" wrap="square" lIns="91425" tIns="45700" rIns="91425" bIns="45700" anchor="t" anchorCtr="0"/>
          <a:lstStyle>
            <a:lvl1pPr marR="0" lvl="0"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1pPr>
            <a:lvl2pPr marR="0" lvl="1"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2pPr>
            <a:lvl3pPr marR="0" lvl="2"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3pPr>
            <a:lvl4pPr marR="0" lvl="3"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4pPr>
            <a:lvl5pPr marR="0" lvl="4"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5pPr>
            <a:lvl6pPr marR="0" lvl="5"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6pPr>
            <a:lvl7pPr marR="0" lvl="6"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7pPr>
            <a:lvl8pPr marR="0" lvl="7"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8pPr>
            <a:lvl9pPr marR="0" lvl="8"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9pPr>
          </a:lstStyle>
          <a:p>
            <a:endParaRPr/>
          </a:p>
        </p:txBody>
      </p:sp>
      <p:sp>
        <p:nvSpPr>
          <p:cNvPr id="129" name="Google Shape;129;p29"/>
          <p:cNvSpPr txBox="1">
            <a:spLocks noGrp="1"/>
          </p:cNvSpPr>
          <p:nvPr>
            <p:ph type="title"/>
          </p:nvPr>
        </p:nvSpPr>
        <p:spPr>
          <a:xfrm>
            <a:off x="-86497" y="194620"/>
            <a:ext cx="4376700" cy="1179300"/>
          </a:xfrm>
          <a:prstGeom prst="rect">
            <a:avLst/>
          </a:prstGeom>
          <a:solidFill>
            <a:srgbClr val="006C92"/>
          </a:solidFill>
          <a:ln>
            <a:noFill/>
          </a:ln>
        </p:spPr>
        <p:txBody>
          <a:bodyPr spcFirstLastPara="1" wrap="square" lIns="182875" tIns="182875" rIns="182875" bIns="182875" anchor="ctr" anchorCtr="0"/>
          <a:lstStyle>
            <a:lvl1pPr lvl="0" algn="l" rtl="0">
              <a:lnSpc>
                <a:spcPct val="93750"/>
              </a:lnSpc>
              <a:spcBef>
                <a:spcPts val="0"/>
              </a:spcBef>
              <a:spcAft>
                <a:spcPts val="0"/>
              </a:spcAft>
              <a:buClr>
                <a:srgbClr val="FFFFFF"/>
              </a:buClr>
              <a:buSzPts val="3200"/>
              <a:buFont typeface="Calibri"/>
              <a:buNone/>
              <a:defRPr sz="3200">
                <a:solidFill>
                  <a:srgbClr val="FFFFFF"/>
                </a:solidFill>
                <a:latin typeface="Calibri"/>
                <a:ea typeface="Calibri"/>
                <a:cs typeface="Calibri"/>
                <a:sym typeface="Calibri"/>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130" name="Google Shape;130;p29"/>
          <p:cNvSpPr txBox="1">
            <a:spLocks noGrp="1"/>
          </p:cNvSpPr>
          <p:nvPr>
            <p:ph type="body" idx="1"/>
          </p:nvPr>
        </p:nvSpPr>
        <p:spPr>
          <a:xfrm>
            <a:off x="365759" y="1504150"/>
            <a:ext cx="3924300" cy="3417600"/>
          </a:xfrm>
          <a:prstGeom prst="rect">
            <a:avLst/>
          </a:prstGeom>
          <a:noFill/>
          <a:ln>
            <a:noFill/>
          </a:ln>
        </p:spPr>
        <p:txBody>
          <a:bodyPr spcFirstLastPara="1" wrap="square" lIns="0" tIns="0" rIns="0" bIns="0" anchor="t" anchorCtr="0"/>
          <a:lstStyle>
            <a:lvl1pPr marL="457200" lvl="0" indent="-228600" algn="l" rtl="0">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1pPr>
            <a:lvl2pPr marL="914400" lvl="1" indent="-228600" algn="l" rtl="0">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2pPr>
            <a:lvl3pPr marL="1371600" lvl="2" indent="-228600" algn="l" rtl="0">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3pPr>
            <a:lvl4pPr marL="1828800" lvl="3" indent="-228600" algn="l" rtl="0">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4pPr>
            <a:lvl5pPr marL="2286000" lvl="4" indent="-228600" algn="l" rtl="0">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131" name="Google Shape;131;p29"/>
          <p:cNvSpPr txBox="1">
            <a:spLocks noGrp="1"/>
          </p:cNvSpPr>
          <p:nvPr>
            <p:ph type="sldNum" idx="12"/>
          </p:nvPr>
        </p:nvSpPr>
        <p:spPr>
          <a:xfrm>
            <a:off x="4419600" y="4629150"/>
            <a:ext cx="2133600" cy="2763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marL="0" marR="0" lvl="1"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marL="0" marR="0" lvl="2"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marL="0" marR="0" lvl="3"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marL="0" marR="0" lvl="4"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marL="0" marR="0" lvl="5"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marL="0" marR="0" lvl="6"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marL="0" marR="0" lvl="7"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marL="0" marR="0" lvl="8"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7_Section Slide">
  <p:cSld name="7_Section Slide">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30"/>
          <p:cNvSpPr>
            <a:spLocks noGrp="1"/>
          </p:cNvSpPr>
          <p:nvPr>
            <p:ph type="pic" idx="2"/>
          </p:nvPr>
        </p:nvSpPr>
        <p:spPr>
          <a:xfrm>
            <a:off x="4573166" y="1"/>
            <a:ext cx="4570800" cy="5142300"/>
          </a:xfrm>
          <a:prstGeom prst="rect">
            <a:avLst/>
          </a:prstGeom>
          <a:noFill/>
          <a:ln>
            <a:noFill/>
          </a:ln>
        </p:spPr>
        <p:txBody>
          <a:bodyPr spcFirstLastPara="1" wrap="square" lIns="91425" tIns="45700" rIns="91425" bIns="45700" anchor="t" anchorCtr="0"/>
          <a:lstStyle>
            <a:lvl1pPr marR="0" lvl="0"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1pPr>
            <a:lvl2pPr marR="0" lvl="1"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2pPr>
            <a:lvl3pPr marR="0" lvl="2"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3pPr>
            <a:lvl4pPr marR="0" lvl="3"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4pPr>
            <a:lvl5pPr marR="0" lvl="4"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5pPr>
            <a:lvl6pPr marR="0" lvl="5"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6pPr>
            <a:lvl7pPr marR="0" lvl="6"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7pPr>
            <a:lvl8pPr marR="0" lvl="7"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8pPr>
            <a:lvl9pPr marR="0" lvl="8"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9pPr>
          </a:lstStyle>
          <a:p>
            <a:endParaRPr/>
          </a:p>
        </p:txBody>
      </p:sp>
      <p:sp>
        <p:nvSpPr>
          <p:cNvPr id="134" name="Google Shape;134;p30"/>
          <p:cNvSpPr txBox="1">
            <a:spLocks noGrp="1"/>
          </p:cNvSpPr>
          <p:nvPr>
            <p:ph type="title"/>
          </p:nvPr>
        </p:nvSpPr>
        <p:spPr>
          <a:xfrm>
            <a:off x="-86497" y="194620"/>
            <a:ext cx="4376700" cy="1179300"/>
          </a:xfrm>
          <a:prstGeom prst="rect">
            <a:avLst/>
          </a:prstGeom>
          <a:solidFill>
            <a:srgbClr val="FFFFFF"/>
          </a:solidFill>
          <a:ln>
            <a:noFill/>
          </a:ln>
        </p:spPr>
        <p:txBody>
          <a:bodyPr spcFirstLastPara="1" wrap="square" lIns="182875" tIns="182875" rIns="182875" bIns="182875" anchor="ctr" anchorCtr="0"/>
          <a:lstStyle>
            <a:lvl1pPr lvl="0" algn="l" rtl="0">
              <a:lnSpc>
                <a:spcPct val="93750"/>
              </a:lnSpc>
              <a:spcBef>
                <a:spcPts val="0"/>
              </a:spcBef>
              <a:spcAft>
                <a:spcPts val="0"/>
              </a:spcAft>
              <a:buClr>
                <a:srgbClr val="13294A"/>
              </a:buClr>
              <a:buSzPts val="3200"/>
              <a:buFont typeface="Calibri"/>
              <a:buNone/>
              <a:defRPr sz="3200">
                <a:solidFill>
                  <a:srgbClr val="13294A"/>
                </a:solidFill>
                <a:latin typeface="Calibri"/>
                <a:ea typeface="Calibri"/>
                <a:cs typeface="Calibri"/>
                <a:sym typeface="Calibri"/>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135" name="Google Shape;135;p30"/>
          <p:cNvSpPr txBox="1">
            <a:spLocks noGrp="1"/>
          </p:cNvSpPr>
          <p:nvPr>
            <p:ph type="body" idx="1"/>
          </p:nvPr>
        </p:nvSpPr>
        <p:spPr>
          <a:xfrm>
            <a:off x="365759" y="1504150"/>
            <a:ext cx="3924300" cy="3417600"/>
          </a:xfrm>
          <a:prstGeom prst="rect">
            <a:avLst/>
          </a:prstGeom>
          <a:noFill/>
          <a:ln>
            <a:noFill/>
          </a:ln>
        </p:spPr>
        <p:txBody>
          <a:bodyPr spcFirstLastPara="1" wrap="square" lIns="0" tIns="0" rIns="0" bIns="0" anchor="t" anchorCtr="0"/>
          <a:lstStyle>
            <a:lvl1pPr marL="457200" lvl="0" indent="-228600" algn="l" rtl="0">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1pPr>
            <a:lvl2pPr marL="914400" lvl="1" indent="-228600" algn="l" rtl="0">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2pPr>
            <a:lvl3pPr marL="1371600" lvl="2" indent="-228600" algn="l" rtl="0">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3pPr>
            <a:lvl4pPr marL="1828800" lvl="3" indent="-228600" algn="l" rtl="0">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4pPr>
            <a:lvl5pPr marL="2286000" lvl="4" indent="-228600" algn="l" rtl="0">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136" name="Google Shape;136;p30"/>
          <p:cNvSpPr txBox="1">
            <a:spLocks noGrp="1"/>
          </p:cNvSpPr>
          <p:nvPr>
            <p:ph type="sldNum" idx="12"/>
          </p:nvPr>
        </p:nvSpPr>
        <p:spPr>
          <a:xfrm>
            <a:off x="4419600" y="4629150"/>
            <a:ext cx="2133600" cy="2763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marL="0" marR="0" lvl="1"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marL="0" marR="0" lvl="2"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marL="0" marR="0" lvl="3"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marL="0" marR="0" lvl="4"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marL="0" marR="0" lvl="5"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marL="0" marR="0" lvl="6"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marL="0" marR="0" lvl="7"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marL="0" marR="0" lvl="8"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6_Section Slide">
  <p:cSld name="6_Section Slide">
    <p:bg>
      <p:bgPr>
        <a:blipFill>
          <a:blip r:embed="rId2">
            <a:alphaModFix/>
          </a:blip>
          <a:stretch>
            <a:fillRect/>
          </a:stretch>
        </a:blipFill>
        <a:effectLst/>
      </p:bgPr>
    </p:bg>
    <p:spTree>
      <p:nvGrpSpPr>
        <p:cNvPr id="1" name="Shape 137"/>
        <p:cNvGrpSpPr/>
        <p:nvPr/>
      </p:nvGrpSpPr>
      <p:grpSpPr>
        <a:xfrm>
          <a:off x="0" y="0"/>
          <a:ext cx="0" cy="0"/>
          <a:chOff x="0" y="0"/>
          <a:chExt cx="0" cy="0"/>
        </a:xfrm>
      </p:grpSpPr>
      <p:sp>
        <p:nvSpPr>
          <p:cNvPr id="138" name="Google Shape;138;p31"/>
          <p:cNvSpPr>
            <a:spLocks noGrp="1"/>
          </p:cNvSpPr>
          <p:nvPr>
            <p:ph type="pic" idx="2"/>
          </p:nvPr>
        </p:nvSpPr>
        <p:spPr>
          <a:xfrm>
            <a:off x="4573166" y="1"/>
            <a:ext cx="4570800" cy="5142300"/>
          </a:xfrm>
          <a:prstGeom prst="rect">
            <a:avLst/>
          </a:prstGeom>
          <a:noFill/>
          <a:ln>
            <a:noFill/>
          </a:ln>
        </p:spPr>
        <p:txBody>
          <a:bodyPr spcFirstLastPara="1" wrap="square" lIns="91425" tIns="45700" rIns="91425" bIns="45700" anchor="t" anchorCtr="0"/>
          <a:lstStyle>
            <a:lvl1pPr marR="0" lvl="0"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1pPr>
            <a:lvl2pPr marR="0" lvl="1"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2pPr>
            <a:lvl3pPr marR="0" lvl="2"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3pPr>
            <a:lvl4pPr marR="0" lvl="3"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4pPr>
            <a:lvl5pPr marR="0" lvl="4"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5pPr>
            <a:lvl6pPr marR="0" lvl="5"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6pPr>
            <a:lvl7pPr marR="0" lvl="6"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7pPr>
            <a:lvl8pPr marR="0" lvl="7"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8pPr>
            <a:lvl9pPr marR="0" lvl="8"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9pPr>
          </a:lstStyle>
          <a:p>
            <a:endParaRPr/>
          </a:p>
        </p:txBody>
      </p:sp>
      <p:sp>
        <p:nvSpPr>
          <p:cNvPr id="139" name="Google Shape;139;p31"/>
          <p:cNvSpPr txBox="1">
            <a:spLocks noGrp="1"/>
          </p:cNvSpPr>
          <p:nvPr>
            <p:ph type="title"/>
          </p:nvPr>
        </p:nvSpPr>
        <p:spPr>
          <a:xfrm>
            <a:off x="-86497" y="194620"/>
            <a:ext cx="4376700" cy="1179300"/>
          </a:xfrm>
          <a:prstGeom prst="rect">
            <a:avLst/>
          </a:prstGeom>
          <a:solidFill>
            <a:srgbClr val="FFFFFF"/>
          </a:solidFill>
          <a:ln>
            <a:noFill/>
          </a:ln>
        </p:spPr>
        <p:txBody>
          <a:bodyPr spcFirstLastPara="1" wrap="square" lIns="182875" tIns="182875" rIns="182875" bIns="182875" anchor="ctr" anchorCtr="0"/>
          <a:lstStyle>
            <a:lvl1pPr lvl="0" algn="ctr" rtl="0">
              <a:lnSpc>
                <a:spcPct val="100000"/>
              </a:lnSpc>
              <a:spcBef>
                <a:spcPts val="0"/>
              </a:spcBef>
              <a:spcAft>
                <a:spcPts val="0"/>
              </a:spcAft>
              <a:buClr>
                <a:srgbClr val="333399"/>
              </a:buClr>
              <a:buSzPts val="4400"/>
              <a:buFont typeface="Arial"/>
              <a:buNone/>
              <a:defRPr sz="4400" b="0">
                <a:solidFill>
                  <a:srgbClr val="333399"/>
                </a:solidFill>
                <a:latin typeface="Arial"/>
                <a:ea typeface="Arial"/>
                <a:cs typeface="Arial"/>
                <a:sym typeface="Arial"/>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140" name="Google Shape;140;p31"/>
          <p:cNvSpPr txBox="1">
            <a:spLocks noGrp="1"/>
          </p:cNvSpPr>
          <p:nvPr>
            <p:ph type="body" idx="1"/>
          </p:nvPr>
        </p:nvSpPr>
        <p:spPr>
          <a:xfrm>
            <a:off x="365759" y="1504150"/>
            <a:ext cx="3924300" cy="3417600"/>
          </a:xfrm>
          <a:prstGeom prst="rect">
            <a:avLst/>
          </a:prstGeom>
          <a:noFill/>
          <a:ln>
            <a:noFill/>
          </a:ln>
        </p:spPr>
        <p:txBody>
          <a:bodyPr spcFirstLastPara="1" wrap="square" lIns="0" tIns="0" rIns="0" bIns="0" anchor="t" anchorCtr="0"/>
          <a:lstStyle>
            <a:lvl1pPr marL="457200" lvl="0" indent="-355600" algn="l" rtl="0">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1pPr>
            <a:lvl2pPr marL="914400" lvl="1" indent="-355600" algn="l" rtl="0">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2pPr>
            <a:lvl3pPr marL="1371600" lvl="2" indent="-355600" algn="l" rtl="0">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3pPr>
            <a:lvl4pPr marL="1828800" lvl="3" indent="-355600" algn="l" rtl="0">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4pPr>
            <a:lvl5pPr marL="2286000" lvl="4" indent="-355600" algn="l" rtl="0">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141" name="Google Shape;141;p31"/>
          <p:cNvSpPr txBox="1">
            <a:spLocks noGrp="1"/>
          </p:cNvSpPr>
          <p:nvPr>
            <p:ph type="sldNum" idx="12"/>
          </p:nvPr>
        </p:nvSpPr>
        <p:spPr>
          <a:xfrm>
            <a:off x="4419600" y="4629150"/>
            <a:ext cx="2133600" cy="2763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marL="0" marR="0" lvl="1"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marL="0" marR="0" lvl="2"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marL="0" marR="0" lvl="3"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marL="0" marR="0" lvl="4"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marL="0" marR="0" lvl="5"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marL="0" marR="0" lvl="6"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marL="0" marR="0" lvl="7"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marL="0" marR="0" lvl="8"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Title+Content+PhotoLeft">
  <p:cSld name="Title+Content+PhotoLeft">
    <p:bg>
      <p:bgPr>
        <a:blipFill>
          <a:blip r:embed="rId2">
            <a:alphaModFix/>
          </a:blip>
          <a:stretch>
            <a:fillRect/>
          </a:stretch>
        </a:blipFill>
        <a:effectLst/>
      </p:bgPr>
    </p:bg>
    <p:spTree>
      <p:nvGrpSpPr>
        <p:cNvPr id="1" name="Shape 142"/>
        <p:cNvGrpSpPr/>
        <p:nvPr/>
      </p:nvGrpSpPr>
      <p:grpSpPr>
        <a:xfrm>
          <a:off x="0" y="0"/>
          <a:ext cx="0" cy="0"/>
          <a:chOff x="0" y="0"/>
          <a:chExt cx="0" cy="0"/>
        </a:xfrm>
      </p:grpSpPr>
      <p:sp>
        <p:nvSpPr>
          <p:cNvPr id="143" name="Google Shape;143;p32"/>
          <p:cNvSpPr>
            <a:spLocks noGrp="1"/>
          </p:cNvSpPr>
          <p:nvPr>
            <p:ph type="pic" idx="2"/>
          </p:nvPr>
        </p:nvSpPr>
        <p:spPr>
          <a:xfrm>
            <a:off x="317499" y="1014293"/>
            <a:ext cx="4761000" cy="3872700"/>
          </a:xfrm>
          <a:prstGeom prst="rect">
            <a:avLst/>
          </a:prstGeom>
          <a:noFill/>
          <a:ln>
            <a:noFill/>
          </a:ln>
        </p:spPr>
        <p:txBody>
          <a:bodyPr spcFirstLastPara="1" wrap="square" lIns="91425" tIns="45700" rIns="91425" bIns="45700" anchor="t" anchorCtr="0"/>
          <a:lstStyle>
            <a:lvl1pPr marR="0" lvl="0"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1pPr>
            <a:lvl2pPr marR="0" lvl="1"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2pPr>
            <a:lvl3pPr marR="0" lvl="2"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3pPr>
            <a:lvl4pPr marR="0" lvl="3"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4pPr>
            <a:lvl5pPr marR="0" lvl="4"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5pPr>
            <a:lvl6pPr marR="0" lvl="5"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6pPr>
            <a:lvl7pPr marR="0" lvl="6"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7pPr>
            <a:lvl8pPr marR="0" lvl="7"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8pPr>
            <a:lvl9pPr marR="0" lvl="8"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9pPr>
          </a:lstStyle>
          <a:p>
            <a:endParaRPr/>
          </a:p>
        </p:txBody>
      </p:sp>
      <p:sp>
        <p:nvSpPr>
          <p:cNvPr id="144" name="Google Shape;144;p32"/>
          <p:cNvSpPr txBox="1">
            <a:spLocks noGrp="1"/>
          </p:cNvSpPr>
          <p:nvPr>
            <p:ph type="title"/>
          </p:nvPr>
        </p:nvSpPr>
        <p:spPr>
          <a:xfrm>
            <a:off x="-123569" y="188156"/>
            <a:ext cx="9006000" cy="609000"/>
          </a:xfrm>
          <a:prstGeom prst="rect">
            <a:avLst/>
          </a:prstGeom>
          <a:solidFill>
            <a:srgbClr val="006C92"/>
          </a:solidFill>
          <a:ln>
            <a:noFill/>
          </a:ln>
        </p:spPr>
        <p:txBody>
          <a:bodyPr spcFirstLastPara="1" wrap="square" lIns="0" tIns="0" rIns="0" bIns="0" anchor="ctr" anchorCtr="0"/>
          <a:lstStyle>
            <a:lvl1pPr lvl="0" algn="l" rtl="0">
              <a:lnSpc>
                <a:spcPct val="86666"/>
              </a:lnSpc>
              <a:spcBef>
                <a:spcPts val="0"/>
              </a:spcBef>
              <a:spcAft>
                <a:spcPts val="0"/>
              </a:spcAft>
              <a:buClr>
                <a:srgbClr val="FFFFFF"/>
              </a:buClr>
              <a:buSzPts val="3000"/>
              <a:buFont typeface="Calibri"/>
              <a:buNone/>
              <a:defRPr sz="3000" cap="none">
                <a:solidFill>
                  <a:srgbClr val="FFFFFF"/>
                </a:solidFill>
                <a:latin typeface="Calibri"/>
                <a:ea typeface="Calibri"/>
                <a:cs typeface="Calibri"/>
                <a:sym typeface="Calibri"/>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145" name="Google Shape;145;p32"/>
          <p:cNvSpPr txBox="1">
            <a:spLocks noGrp="1"/>
          </p:cNvSpPr>
          <p:nvPr>
            <p:ph type="body" idx="1"/>
          </p:nvPr>
        </p:nvSpPr>
        <p:spPr>
          <a:xfrm>
            <a:off x="5293893" y="1014293"/>
            <a:ext cx="3588300" cy="3872700"/>
          </a:xfrm>
          <a:prstGeom prst="rect">
            <a:avLst/>
          </a:prstGeom>
          <a:noFill/>
          <a:ln>
            <a:noFill/>
          </a:ln>
        </p:spPr>
        <p:txBody>
          <a:bodyPr spcFirstLastPara="1" wrap="square" lIns="0" tIns="0" rIns="0" bIns="0" anchor="t" anchorCtr="0"/>
          <a:lstStyle>
            <a:lvl1pPr marL="457200" lvl="0" indent="-228600" algn="l" rtl="0">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1pPr>
            <a:lvl2pPr marL="914400" lvl="1" indent="-228600" algn="l" rtl="0">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2pPr>
            <a:lvl3pPr marL="1371600" lvl="2" indent="-228600" algn="l" rtl="0">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3pPr>
            <a:lvl4pPr marL="1828800" lvl="3" indent="-228600" algn="l" rtl="0">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4pPr>
            <a:lvl5pPr marL="2286000" lvl="4" indent="-228600" algn="l" rtl="0">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146" name="Google Shape;146;p32"/>
          <p:cNvSpPr txBox="1">
            <a:spLocks noGrp="1"/>
          </p:cNvSpPr>
          <p:nvPr>
            <p:ph type="sldNum" idx="12"/>
          </p:nvPr>
        </p:nvSpPr>
        <p:spPr>
          <a:xfrm>
            <a:off x="4419600" y="4629150"/>
            <a:ext cx="2133600" cy="2763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marL="0" marR="0" lvl="1"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marL="0" marR="0" lvl="2"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marL="0" marR="0" lvl="3"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marL="0" marR="0" lvl="4"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marL="0" marR="0" lvl="5"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marL="0" marR="0" lvl="6"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marL="0" marR="0" lvl="7"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marL="0" marR="0" lvl="8"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1_Title+Content+PhotoLeft">
  <p:cSld name="1_Title+Content+PhotoLeft">
    <p:bg>
      <p:bgPr>
        <a:blipFill>
          <a:blip r:embed="rId2">
            <a:alphaModFix/>
          </a:blip>
          <a:stretch>
            <a:fillRect/>
          </a:stretch>
        </a:blipFill>
        <a:effectLst/>
      </p:bgPr>
    </p:bg>
    <p:spTree>
      <p:nvGrpSpPr>
        <p:cNvPr id="1" name="Shape 147"/>
        <p:cNvGrpSpPr/>
        <p:nvPr/>
      </p:nvGrpSpPr>
      <p:grpSpPr>
        <a:xfrm>
          <a:off x="0" y="0"/>
          <a:ext cx="0" cy="0"/>
          <a:chOff x="0" y="0"/>
          <a:chExt cx="0" cy="0"/>
        </a:xfrm>
      </p:grpSpPr>
      <p:sp>
        <p:nvSpPr>
          <p:cNvPr id="148" name="Google Shape;148;p33"/>
          <p:cNvSpPr>
            <a:spLocks noGrp="1"/>
          </p:cNvSpPr>
          <p:nvPr>
            <p:ph type="pic" idx="2"/>
          </p:nvPr>
        </p:nvSpPr>
        <p:spPr>
          <a:xfrm>
            <a:off x="317499" y="1014293"/>
            <a:ext cx="4761000" cy="3872700"/>
          </a:xfrm>
          <a:prstGeom prst="rect">
            <a:avLst/>
          </a:prstGeom>
          <a:noFill/>
          <a:ln>
            <a:noFill/>
          </a:ln>
        </p:spPr>
        <p:txBody>
          <a:bodyPr spcFirstLastPara="1" wrap="square" lIns="91425" tIns="45700" rIns="91425" bIns="45700" anchor="t" anchorCtr="0"/>
          <a:lstStyle>
            <a:lvl1pPr marR="0" lvl="0"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1pPr>
            <a:lvl2pPr marR="0" lvl="1"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2pPr>
            <a:lvl3pPr marR="0" lvl="2"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3pPr>
            <a:lvl4pPr marR="0" lvl="3"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4pPr>
            <a:lvl5pPr marR="0" lvl="4"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5pPr>
            <a:lvl6pPr marR="0" lvl="5"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6pPr>
            <a:lvl7pPr marR="0" lvl="6"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7pPr>
            <a:lvl8pPr marR="0" lvl="7"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8pPr>
            <a:lvl9pPr marR="0" lvl="8"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9pPr>
          </a:lstStyle>
          <a:p>
            <a:endParaRPr/>
          </a:p>
        </p:txBody>
      </p:sp>
      <p:sp>
        <p:nvSpPr>
          <p:cNvPr id="149" name="Google Shape;149;p33"/>
          <p:cNvSpPr txBox="1">
            <a:spLocks noGrp="1"/>
          </p:cNvSpPr>
          <p:nvPr>
            <p:ph type="title"/>
          </p:nvPr>
        </p:nvSpPr>
        <p:spPr>
          <a:xfrm>
            <a:off x="-123569" y="188156"/>
            <a:ext cx="9006000" cy="609000"/>
          </a:xfrm>
          <a:prstGeom prst="rect">
            <a:avLst/>
          </a:prstGeom>
          <a:solidFill>
            <a:srgbClr val="FFFFFF"/>
          </a:solidFill>
          <a:ln>
            <a:noFill/>
          </a:ln>
        </p:spPr>
        <p:txBody>
          <a:bodyPr spcFirstLastPara="1" wrap="square" lIns="0" tIns="0" rIns="0" bIns="0" anchor="ctr" anchorCtr="0"/>
          <a:lstStyle>
            <a:lvl1pPr lvl="0" algn="l" rtl="0">
              <a:lnSpc>
                <a:spcPct val="86666"/>
              </a:lnSpc>
              <a:spcBef>
                <a:spcPts val="0"/>
              </a:spcBef>
              <a:spcAft>
                <a:spcPts val="0"/>
              </a:spcAft>
              <a:buClr>
                <a:srgbClr val="13294A"/>
              </a:buClr>
              <a:buSzPts val="3000"/>
              <a:buFont typeface="Calibri"/>
              <a:buNone/>
              <a:defRPr sz="3000" cap="none">
                <a:solidFill>
                  <a:srgbClr val="13294A"/>
                </a:solidFill>
                <a:latin typeface="Calibri"/>
                <a:ea typeface="Calibri"/>
                <a:cs typeface="Calibri"/>
                <a:sym typeface="Calibri"/>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150" name="Google Shape;150;p33"/>
          <p:cNvSpPr txBox="1">
            <a:spLocks noGrp="1"/>
          </p:cNvSpPr>
          <p:nvPr>
            <p:ph type="body" idx="1"/>
          </p:nvPr>
        </p:nvSpPr>
        <p:spPr>
          <a:xfrm>
            <a:off x="5293893" y="1014293"/>
            <a:ext cx="3588300" cy="3872700"/>
          </a:xfrm>
          <a:prstGeom prst="rect">
            <a:avLst/>
          </a:prstGeom>
          <a:noFill/>
          <a:ln>
            <a:noFill/>
          </a:ln>
        </p:spPr>
        <p:txBody>
          <a:bodyPr spcFirstLastPara="1" wrap="square" lIns="0" tIns="0" rIns="0" bIns="0" anchor="t" anchorCtr="0"/>
          <a:lstStyle>
            <a:lvl1pPr marL="457200" lvl="0" indent="-228600" algn="l" rtl="0">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1pPr>
            <a:lvl2pPr marL="914400" lvl="1" indent="-228600" algn="l" rtl="0">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2pPr>
            <a:lvl3pPr marL="1371600" lvl="2" indent="-228600" algn="l" rtl="0">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3pPr>
            <a:lvl4pPr marL="1828800" lvl="3" indent="-228600" algn="l" rtl="0">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4pPr>
            <a:lvl5pPr marL="2286000" lvl="4" indent="-228600" algn="l" rtl="0">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151" name="Google Shape;151;p33"/>
          <p:cNvSpPr txBox="1">
            <a:spLocks noGrp="1"/>
          </p:cNvSpPr>
          <p:nvPr>
            <p:ph type="sldNum" idx="12"/>
          </p:nvPr>
        </p:nvSpPr>
        <p:spPr>
          <a:xfrm>
            <a:off x="4419600" y="4629150"/>
            <a:ext cx="2133600" cy="2763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marL="0" marR="0" lvl="1"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marL="0" marR="0" lvl="2"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marL="0" marR="0" lvl="3"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marL="0" marR="0" lvl="4"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marL="0" marR="0" lvl="5"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marL="0" marR="0" lvl="6"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marL="0" marR="0" lvl="7"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marL="0" marR="0" lvl="8"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2_Title+Content+PhotoLeft">
  <p:cSld name="2_Title+Content+PhotoLeft">
    <p:bg>
      <p:bgPr>
        <a:blipFill>
          <a:blip r:embed="rId2">
            <a:alphaModFix/>
          </a:blip>
          <a:stretch>
            <a:fillRect/>
          </a:stretch>
        </a:blipFill>
        <a:effectLst/>
      </p:bgPr>
    </p:bg>
    <p:spTree>
      <p:nvGrpSpPr>
        <p:cNvPr id="1" name="Shape 152"/>
        <p:cNvGrpSpPr/>
        <p:nvPr/>
      </p:nvGrpSpPr>
      <p:grpSpPr>
        <a:xfrm>
          <a:off x="0" y="0"/>
          <a:ext cx="0" cy="0"/>
          <a:chOff x="0" y="0"/>
          <a:chExt cx="0" cy="0"/>
        </a:xfrm>
      </p:grpSpPr>
      <p:sp>
        <p:nvSpPr>
          <p:cNvPr id="153" name="Google Shape;153;p34"/>
          <p:cNvSpPr>
            <a:spLocks noGrp="1"/>
          </p:cNvSpPr>
          <p:nvPr>
            <p:ph type="pic" idx="2"/>
          </p:nvPr>
        </p:nvSpPr>
        <p:spPr>
          <a:xfrm>
            <a:off x="317499" y="1014293"/>
            <a:ext cx="4761000" cy="3872700"/>
          </a:xfrm>
          <a:prstGeom prst="rect">
            <a:avLst/>
          </a:prstGeom>
          <a:noFill/>
          <a:ln>
            <a:noFill/>
          </a:ln>
        </p:spPr>
        <p:txBody>
          <a:bodyPr spcFirstLastPara="1" wrap="square" lIns="91425" tIns="45700" rIns="91425" bIns="45700" anchor="t" anchorCtr="0"/>
          <a:lstStyle>
            <a:lvl1pPr marR="0" lvl="0"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1pPr>
            <a:lvl2pPr marR="0" lvl="1"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2pPr>
            <a:lvl3pPr marR="0" lvl="2"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3pPr>
            <a:lvl4pPr marR="0" lvl="3"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4pPr>
            <a:lvl5pPr marR="0" lvl="4"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5pPr>
            <a:lvl6pPr marR="0" lvl="5"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6pPr>
            <a:lvl7pPr marR="0" lvl="6"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7pPr>
            <a:lvl8pPr marR="0" lvl="7"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8pPr>
            <a:lvl9pPr marR="0" lvl="8"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9pPr>
          </a:lstStyle>
          <a:p>
            <a:endParaRPr/>
          </a:p>
        </p:txBody>
      </p:sp>
      <p:sp>
        <p:nvSpPr>
          <p:cNvPr id="154" name="Google Shape;154;p34"/>
          <p:cNvSpPr txBox="1">
            <a:spLocks noGrp="1"/>
          </p:cNvSpPr>
          <p:nvPr>
            <p:ph type="title"/>
          </p:nvPr>
        </p:nvSpPr>
        <p:spPr>
          <a:xfrm>
            <a:off x="-123569" y="188156"/>
            <a:ext cx="9006000" cy="609000"/>
          </a:xfrm>
          <a:prstGeom prst="rect">
            <a:avLst/>
          </a:prstGeom>
          <a:solidFill>
            <a:srgbClr val="FFFFFF"/>
          </a:solidFill>
          <a:ln>
            <a:noFill/>
          </a:ln>
        </p:spPr>
        <p:txBody>
          <a:bodyPr spcFirstLastPara="1" wrap="square" lIns="0" tIns="0" rIns="0" bIns="0" anchor="ctr" anchorCtr="0"/>
          <a:lstStyle>
            <a:lvl1pPr lvl="0" algn="l" rtl="0">
              <a:lnSpc>
                <a:spcPct val="86666"/>
              </a:lnSpc>
              <a:spcBef>
                <a:spcPts val="0"/>
              </a:spcBef>
              <a:spcAft>
                <a:spcPts val="0"/>
              </a:spcAft>
              <a:buClr>
                <a:srgbClr val="006C92"/>
              </a:buClr>
              <a:buSzPts val="3000"/>
              <a:buFont typeface="Calibri"/>
              <a:buNone/>
              <a:defRPr sz="3000" cap="none">
                <a:solidFill>
                  <a:srgbClr val="006C92"/>
                </a:solidFill>
                <a:latin typeface="Calibri"/>
                <a:ea typeface="Calibri"/>
                <a:cs typeface="Calibri"/>
                <a:sym typeface="Calibri"/>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155" name="Google Shape;155;p34"/>
          <p:cNvSpPr txBox="1">
            <a:spLocks noGrp="1"/>
          </p:cNvSpPr>
          <p:nvPr>
            <p:ph type="body" idx="1"/>
          </p:nvPr>
        </p:nvSpPr>
        <p:spPr>
          <a:xfrm>
            <a:off x="5293893" y="1014293"/>
            <a:ext cx="3588300" cy="3872700"/>
          </a:xfrm>
          <a:prstGeom prst="rect">
            <a:avLst/>
          </a:prstGeom>
          <a:noFill/>
          <a:ln>
            <a:noFill/>
          </a:ln>
        </p:spPr>
        <p:txBody>
          <a:bodyPr spcFirstLastPara="1" wrap="square" lIns="0" tIns="0" rIns="0" bIns="0" anchor="t" anchorCtr="0"/>
          <a:lstStyle>
            <a:lvl1pPr marL="457200" lvl="0" indent="-355600" algn="l" rtl="0">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1pPr>
            <a:lvl2pPr marL="914400" lvl="1" indent="-355600" algn="l" rtl="0">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2pPr>
            <a:lvl3pPr marL="1371600" lvl="2" indent="-355600" algn="l" rtl="0">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3pPr>
            <a:lvl4pPr marL="1828800" lvl="3" indent="-355600" algn="l" rtl="0">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4pPr>
            <a:lvl5pPr marL="2286000" lvl="4" indent="-355600" algn="l" rtl="0">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156" name="Google Shape;156;p34"/>
          <p:cNvSpPr txBox="1">
            <a:spLocks noGrp="1"/>
          </p:cNvSpPr>
          <p:nvPr>
            <p:ph type="sldNum" idx="12"/>
          </p:nvPr>
        </p:nvSpPr>
        <p:spPr>
          <a:xfrm>
            <a:off x="4419600" y="4629150"/>
            <a:ext cx="2133600" cy="2763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marL="0" marR="0" lvl="1"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marL="0" marR="0" lvl="2"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marL="0" marR="0" lvl="3"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marL="0" marR="0" lvl="4"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marL="0" marR="0" lvl="5"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marL="0" marR="0" lvl="6"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marL="0" marR="0" lvl="7"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marL="0" marR="0" lvl="8"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3_Title+Content+PhotoLeft">
  <p:cSld name="3_Title+Content+PhotoLeft">
    <p:bg>
      <p:bgPr>
        <a:blipFill>
          <a:blip r:embed="rId2">
            <a:alphaModFix/>
          </a:blip>
          <a:stretch>
            <a:fillRect/>
          </a:stretch>
        </a:blipFill>
        <a:effectLst/>
      </p:bgPr>
    </p:bg>
    <p:spTree>
      <p:nvGrpSpPr>
        <p:cNvPr id="1" name="Shape 157"/>
        <p:cNvGrpSpPr/>
        <p:nvPr/>
      </p:nvGrpSpPr>
      <p:grpSpPr>
        <a:xfrm>
          <a:off x="0" y="0"/>
          <a:ext cx="0" cy="0"/>
          <a:chOff x="0" y="0"/>
          <a:chExt cx="0" cy="0"/>
        </a:xfrm>
      </p:grpSpPr>
      <p:sp>
        <p:nvSpPr>
          <p:cNvPr id="158" name="Google Shape;158;p35"/>
          <p:cNvSpPr>
            <a:spLocks noGrp="1"/>
          </p:cNvSpPr>
          <p:nvPr>
            <p:ph type="pic" idx="2"/>
          </p:nvPr>
        </p:nvSpPr>
        <p:spPr>
          <a:xfrm>
            <a:off x="4149206" y="1014293"/>
            <a:ext cx="4733100" cy="3872700"/>
          </a:xfrm>
          <a:prstGeom prst="rect">
            <a:avLst/>
          </a:prstGeom>
          <a:noFill/>
          <a:ln>
            <a:noFill/>
          </a:ln>
        </p:spPr>
        <p:txBody>
          <a:bodyPr spcFirstLastPara="1" wrap="square" lIns="91425" tIns="45700" rIns="91425" bIns="45700" anchor="t" anchorCtr="0"/>
          <a:lstStyle>
            <a:lvl1pPr marR="0" lvl="0"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1pPr>
            <a:lvl2pPr marR="0" lvl="1"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2pPr>
            <a:lvl3pPr marR="0" lvl="2"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3pPr>
            <a:lvl4pPr marR="0" lvl="3"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4pPr>
            <a:lvl5pPr marR="0" lvl="4"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5pPr>
            <a:lvl6pPr marR="0" lvl="5"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6pPr>
            <a:lvl7pPr marR="0" lvl="6"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7pPr>
            <a:lvl8pPr marR="0" lvl="7"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8pPr>
            <a:lvl9pPr marR="0" lvl="8"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9pPr>
          </a:lstStyle>
          <a:p>
            <a:endParaRPr/>
          </a:p>
        </p:txBody>
      </p:sp>
      <p:sp>
        <p:nvSpPr>
          <p:cNvPr id="159" name="Google Shape;159;p35"/>
          <p:cNvSpPr txBox="1">
            <a:spLocks noGrp="1"/>
          </p:cNvSpPr>
          <p:nvPr>
            <p:ph type="title"/>
          </p:nvPr>
        </p:nvSpPr>
        <p:spPr>
          <a:xfrm>
            <a:off x="-123569" y="188156"/>
            <a:ext cx="9006000" cy="609000"/>
          </a:xfrm>
          <a:prstGeom prst="rect">
            <a:avLst/>
          </a:prstGeom>
          <a:solidFill>
            <a:srgbClr val="006C92"/>
          </a:solidFill>
          <a:ln>
            <a:noFill/>
          </a:ln>
        </p:spPr>
        <p:txBody>
          <a:bodyPr spcFirstLastPara="1" wrap="square" lIns="0" tIns="0" rIns="0" bIns="0" anchor="ctr" anchorCtr="0"/>
          <a:lstStyle>
            <a:lvl1pPr lvl="0" algn="l" rtl="0">
              <a:lnSpc>
                <a:spcPct val="86666"/>
              </a:lnSpc>
              <a:spcBef>
                <a:spcPts val="0"/>
              </a:spcBef>
              <a:spcAft>
                <a:spcPts val="0"/>
              </a:spcAft>
              <a:buClr>
                <a:srgbClr val="FFFFFF"/>
              </a:buClr>
              <a:buSzPts val="3000"/>
              <a:buFont typeface="Calibri"/>
              <a:buNone/>
              <a:defRPr sz="3000" cap="none">
                <a:solidFill>
                  <a:srgbClr val="FFFFFF"/>
                </a:solidFill>
                <a:latin typeface="Calibri"/>
                <a:ea typeface="Calibri"/>
                <a:cs typeface="Calibri"/>
                <a:sym typeface="Calibri"/>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160" name="Google Shape;160;p35"/>
          <p:cNvSpPr txBox="1">
            <a:spLocks noGrp="1"/>
          </p:cNvSpPr>
          <p:nvPr>
            <p:ph type="body" idx="1"/>
          </p:nvPr>
        </p:nvSpPr>
        <p:spPr>
          <a:xfrm>
            <a:off x="346509" y="1014293"/>
            <a:ext cx="3588300" cy="3872700"/>
          </a:xfrm>
          <a:prstGeom prst="rect">
            <a:avLst/>
          </a:prstGeom>
          <a:noFill/>
          <a:ln>
            <a:noFill/>
          </a:ln>
        </p:spPr>
        <p:txBody>
          <a:bodyPr spcFirstLastPara="1" wrap="square" lIns="0" tIns="0" rIns="0" bIns="0" anchor="t" anchorCtr="0"/>
          <a:lstStyle>
            <a:lvl1pPr marL="457200" lvl="0" indent="-228600" algn="l" rtl="0">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1pPr>
            <a:lvl2pPr marL="914400" lvl="1" indent="-228600" algn="l" rtl="0">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2pPr>
            <a:lvl3pPr marL="1371600" lvl="2" indent="-228600" algn="l" rtl="0">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3pPr>
            <a:lvl4pPr marL="1828800" lvl="3" indent="-228600" algn="l" rtl="0">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4pPr>
            <a:lvl5pPr marL="2286000" lvl="4" indent="-228600" algn="l" rtl="0">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161" name="Google Shape;161;p35"/>
          <p:cNvSpPr txBox="1">
            <a:spLocks noGrp="1"/>
          </p:cNvSpPr>
          <p:nvPr>
            <p:ph type="sldNum" idx="12"/>
          </p:nvPr>
        </p:nvSpPr>
        <p:spPr>
          <a:xfrm>
            <a:off x="4419600" y="4629150"/>
            <a:ext cx="2133600" cy="2763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marL="0" marR="0" lvl="1"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marL="0" marR="0" lvl="2"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marL="0" marR="0" lvl="3"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marL="0" marR="0" lvl="4"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marL="0" marR="0" lvl="5"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marL="0" marR="0" lvl="6"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marL="0" marR="0" lvl="7"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marL="0" marR="0" lvl="8"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4_Title+Content+PhotoLeft">
  <p:cSld name="4_Title+Content+PhotoLeft">
    <p:bg>
      <p:bgPr>
        <a:blipFill>
          <a:blip r:embed="rId2">
            <a:alphaModFix/>
          </a:blip>
          <a:stretch>
            <a:fillRect/>
          </a:stretch>
        </a:blipFill>
        <a:effectLst/>
      </p:bgPr>
    </p:bg>
    <p:spTree>
      <p:nvGrpSpPr>
        <p:cNvPr id="1" name="Shape 162"/>
        <p:cNvGrpSpPr/>
        <p:nvPr/>
      </p:nvGrpSpPr>
      <p:grpSpPr>
        <a:xfrm>
          <a:off x="0" y="0"/>
          <a:ext cx="0" cy="0"/>
          <a:chOff x="0" y="0"/>
          <a:chExt cx="0" cy="0"/>
        </a:xfrm>
      </p:grpSpPr>
      <p:sp>
        <p:nvSpPr>
          <p:cNvPr id="163" name="Google Shape;163;p36"/>
          <p:cNvSpPr>
            <a:spLocks noGrp="1"/>
          </p:cNvSpPr>
          <p:nvPr>
            <p:ph type="pic" idx="2"/>
          </p:nvPr>
        </p:nvSpPr>
        <p:spPr>
          <a:xfrm>
            <a:off x="4149206" y="1025818"/>
            <a:ext cx="4700700" cy="3864000"/>
          </a:xfrm>
          <a:prstGeom prst="rect">
            <a:avLst/>
          </a:prstGeom>
          <a:noFill/>
          <a:ln>
            <a:noFill/>
          </a:ln>
        </p:spPr>
        <p:txBody>
          <a:bodyPr spcFirstLastPara="1" wrap="square" lIns="91425" tIns="45700" rIns="91425" bIns="45700" anchor="t" anchorCtr="0"/>
          <a:lstStyle>
            <a:lvl1pPr marR="0" lvl="0"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1pPr>
            <a:lvl2pPr marR="0" lvl="1"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2pPr>
            <a:lvl3pPr marR="0" lvl="2"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3pPr>
            <a:lvl4pPr marR="0" lvl="3"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4pPr>
            <a:lvl5pPr marR="0" lvl="4"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5pPr>
            <a:lvl6pPr marR="0" lvl="5"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6pPr>
            <a:lvl7pPr marR="0" lvl="6"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7pPr>
            <a:lvl8pPr marR="0" lvl="7"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8pPr>
            <a:lvl9pPr marR="0" lvl="8"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9pPr>
          </a:lstStyle>
          <a:p>
            <a:endParaRPr/>
          </a:p>
        </p:txBody>
      </p:sp>
      <p:sp>
        <p:nvSpPr>
          <p:cNvPr id="164" name="Google Shape;164;p36"/>
          <p:cNvSpPr txBox="1">
            <a:spLocks noGrp="1"/>
          </p:cNvSpPr>
          <p:nvPr>
            <p:ph type="title"/>
          </p:nvPr>
        </p:nvSpPr>
        <p:spPr>
          <a:xfrm>
            <a:off x="-123569" y="188156"/>
            <a:ext cx="9006000" cy="609000"/>
          </a:xfrm>
          <a:prstGeom prst="rect">
            <a:avLst/>
          </a:prstGeom>
          <a:solidFill>
            <a:srgbClr val="FFFFFF"/>
          </a:solidFill>
          <a:ln>
            <a:noFill/>
          </a:ln>
        </p:spPr>
        <p:txBody>
          <a:bodyPr spcFirstLastPara="1" wrap="square" lIns="0" tIns="0" rIns="0" bIns="0" anchor="ctr" anchorCtr="0"/>
          <a:lstStyle>
            <a:lvl1pPr lvl="0" algn="l" rtl="0">
              <a:lnSpc>
                <a:spcPct val="86666"/>
              </a:lnSpc>
              <a:spcBef>
                <a:spcPts val="0"/>
              </a:spcBef>
              <a:spcAft>
                <a:spcPts val="0"/>
              </a:spcAft>
              <a:buClr>
                <a:srgbClr val="13294A"/>
              </a:buClr>
              <a:buSzPts val="3000"/>
              <a:buFont typeface="Calibri"/>
              <a:buNone/>
              <a:defRPr sz="3000" cap="none">
                <a:solidFill>
                  <a:srgbClr val="13294A"/>
                </a:solidFill>
                <a:latin typeface="Calibri"/>
                <a:ea typeface="Calibri"/>
                <a:cs typeface="Calibri"/>
                <a:sym typeface="Calibri"/>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165" name="Google Shape;165;p36"/>
          <p:cNvSpPr txBox="1">
            <a:spLocks noGrp="1"/>
          </p:cNvSpPr>
          <p:nvPr>
            <p:ph type="body" idx="1"/>
          </p:nvPr>
        </p:nvSpPr>
        <p:spPr>
          <a:xfrm>
            <a:off x="346509" y="1025818"/>
            <a:ext cx="3588300" cy="3861300"/>
          </a:xfrm>
          <a:prstGeom prst="rect">
            <a:avLst/>
          </a:prstGeom>
          <a:noFill/>
          <a:ln>
            <a:noFill/>
          </a:ln>
        </p:spPr>
        <p:txBody>
          <a:bodyPr spcFirstLastPara="1" wrap="square" lIns="0" tIns="0" rIns="0" bIns="0" anchor="t" anchorCtr="0"/>
          <a:lstStyle>
            <a:lvl1pPr marL="457200" lvl="0" indent="-228600" algn="l" rtl="0">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1pPr>
            <a:lvl2pPr marL="914400" lvl="1" indent="-228600" algn="l" rtl="0">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2pPr>
            <a:lvl3pPr marL="1371600" lvl="2" indent="-228600" algn="l" rtl="0">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3pPr>
            <a:lvl4pPr marL="1828800" lvl="3" indent="-228600" algn="l" rtl="0">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4pPr>
            <a:lvl5pPr marL="2286000" lvl="4" indent="-228600" algn="l" rtl="0">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166" name="Google Shape;166;p36"/>
          <p:cNvSpPr txBox="1">
            <a:spLocks noGrp="1"/>
          </p:cNvSpPr>
          <p:nvPr>
            <p:ph type="sldNum" idx="12"/>
          </p:nvPr>
        </p:nvSpPr>
        <p:spPr>
          <a:xfrm>
            <a:off x="4419600" y="4629150"/>
            <a:ext cx="2133600" cy="2763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marL="0" marR="0" lvl="1"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marL="0" marR="0" lvl="2"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marL="0" marR="0" lvl="3"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marL="0" marR="0" lvl="4"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marL="0" marR="0" lvl="5"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marL="0" marR="0" lvl="6"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marL="0" marR="0" lvl="7"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marL="0" marR="0" lvl="8"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5_Title+Content+PhotoLeft">
  <p:cSld name="5_Title+Content+PhotoLeft">
    <p:bg>
      <p:bgPr>
        <a:blipFill>
          <a:blip r:embed="rId2">
            <a:alphaModFix/>
          </a:blip>
          <a:stretch>
            <a:fillRect/>
          </a:stretch>
        </a:blipFill>
        <a:effectLst/>
      </p:bgPr>
    </p:bg>
    <p:spTree>
      <p:nvGrpSpPr>
        <p:cNvPr id="1" name="Shape 167"/>
        <p:cNvGrpSpPr/>
        <p:nvPr/>
      </p:nvGrpSpPr>
      <p:grpSpPr>
        <a:xfrm>
          <a:off x="0" y="0"/>
          <a:ext cx="0" cy="0"/>
          <a:chOff x="0" y="0"/>
          <a:chExt cx="0" cy="0"/>
        </a:xfrm>
      </p:grpSpPr>
      <p:sp>
        <p:nvSpPr>
          <p:cNvPr id="168" name="Google Shape;168;p37"/>
          <p:cNvSpPr>
            <a:spLocks noGrp="1"/>
          </p:cNvSpPr>
          <p:nvPr>
            <p:ph type="pic" idx="2"/>
          </p:nvPr>
        </p:nvSpPr>
        <p:spPr>
          <a:xfrm>
            <a:off x="4149206" y="1025818"/>
            <a:ext cx="4700700" cy="3864000"/>
          </a:xfrm>
          <a:prstGeom prst="rect">
            <a:avLst/>
          </a:prstGeom>
          <a:noFill/>
          <a:ln>
            <a:noFill/>
          </a:ln>
        </p:spPr>
        <p:txBody>
          <a:bodyPr spcFirstLastPara="1" wrap="square" lIns="91425" tIns="45700" rIns="91425" bIns="45700" anchor="t" anchorCtr="0"/>
          <a:lstStyle>
            <a:lvl1pPr marR="0" lvl="0"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1pPr>
            <a:lvl2pPr marR="0" lvl="1"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2pPr>
            <a:lvl3pPr marR="0" lvl="2"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3pPr>
            <a:lvl4pPr marR="0" lvl="3"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4pPr>
            <a:lvl5pPr marR="0" lvl="4"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5pPr>
            <a:lvl6pPr marR="0" lvl="5"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6pPr>
            <a:lvl7pPr marR="0" lvl="6"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7pPr>
            <a:lvl8pPr marR="0" lvl="7"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8pPr>
            <a:lvl9pPr marR="0" lvl="8"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9pPr>
          </a:lstStyle>
          <a:p>
            <a:endParaRPr/>
          </a:p>
        </p:txBody>
      </p:sp>
      <p:sp>
        <p:nvSpPr>
          <p:cNvPr id="169" name="Google Shape;169;p37"/>
          <p:cNvSpPr txBox="1">
            <a:spLocks noGrp="1"/>
          </p:cNvSpPr>
          <p:nvPr>
            <p:ph type="title"/>
          </p:nvPr>
        </p:nvSpPr>
        <p:spPr>
          <a:xfrm>
            <a:off x="-123569" y="188156"/>
            <a:ext cx="9006000" cy="609000"/>
          </a:xfrm>
          <a:prstGeom prst="rect">
            <a:avLst/>
          </a:prstGeom>
          <a:solidFill>
            <a:srgbClr val="FFFFFF"/>
          </a:solidFill>
          <a:ln>
            <a:noFill/>
          </a:ln>
        </p:spPr>
        <p:txBody>
          <a:bodyPr spcFirstLastPara="1" wrap="square" lIns="0" tIns="0" rIns="0" bIns="0" anchor="ctr" anchorCtr="0"/>
          <a:lstStyle>
            <a:lvl1pPr lvl="0" algn="l" rtl="0">
              <a:lnSpc>
                <a:spcPct val="86666"/>
              </a:lnSpc>
              <a:spcBef>
                <a:spcPts val="0"/>
              </a:spcBef>
              <a:spcAft>
                <a:spcPts val="0"/>
              </a:spcAft>
              <a:buClr>
                <a:srgbClr val="006C92"/>
              </a:buClr>
              <a:buSzPts val="3000"/>
              <a:buFont typeface="Calibri"/>
              <a:buNone/>
              <a:defRPr sz="3000" cap="none">
                <a:solidFill>
                  <a:srgbClr val="006C92"/>
                </a:solidFill>
                <a:latin typeface="Calibri"/>
                <a:ea typeface="Calibri"/>
                <a:cs typeface="Calibri"/>
                <a:sym typeface="Calibri"/>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170" name="Google Shape;170;p37"/>
          <p:cNvSpPr txBox="1">
            <a:spLocks noGrp="1"/>
          </p:cNvSpPr>
          <p:nvPr>
            <p:ph type="body" idx="1"/>
          </p:nvPr>
        </p:nvSpPr>
        <p:spPr>
          <a:xfrm>
            <a:off x="346509" y="1025818"/>
            <a:ext cx="3588300" cy="3861300"/>
          </a:xfrm>
          <a:prstGeom prst="rect">
            <a:avLst/>
          </a:prstGeom>
          <a:noFill/>
          <a:ln>
            <a:noFill/>
          </a:ln>
        </p:spPr>
        <p:txBody>
          <a:bodyPr spcFirstLastPara="1" wrap="square" lIns="0" tIns="0" rIns="0" bIns="0" anchor="t" anchorCtr="0"/>
          <a:lstStyle>
            <a:lvl1pPr marL="457200" lvl="0" indent="-355600" algn="l" rtl="0">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1pPr>
            <a:lvl2pPr marL="914400" lvl="1" indent="-355600" algn="l" rtl="0">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2pPr>
            <a:lvl3pPr marL="1371600" lvl="2" indent="-355600" algn="l" rtl="0">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3pPr>
            <a:lvl4pPr marL="1828800" lvl="3" indent="-355600" algn="l" rtl="0">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4pPr>
            <a:lvl5pPr marL="2286000" lvl="4" indent="-355600" algn="l" rtl="0">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171" name="Google Shape;171;p37"/>
          <p:cNvSpPr txBox="1">
            <a:spLocks noGrp="1"/>
          </p:cNvSpPr>
          <p:nvPr>
            <p:ph type="sldNum" idx="12"/>
          </p:nvPr>
        </p:nvSpPr>
        <p:spPr>
          <a:xfrm>
            <a:off x="4419600" y="4629150"/>
            <a:ext cx="2133600" cy="2763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marL="0" marR="0" lvl="1"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marL="0" marR="0" lvl="2"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marL="0" marR="0" lvl="3"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marL="0" marR="0" lvl="4"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marL="0" marR="0" lvl="5"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marL="0" marR="0" lvl="6"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marL="0" marR="0" lvl="7"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marL="0" marR="0" lvl="8"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6_Custom Layout">
  <p:cSld name="6_Custom Layout">
    <p:bg>
      <p:bgPr>
        <a:blipFill>
          <a:blip r:embed="rId2">
            <a:alphaModFix/>
          </a:blip>
          <a:stretch>
            <a:fillRect/>
          </a:stretch>
        </a:blipFill>
        <a:effectLst/>
      </p:bgPr>
    </p:bg>
    <p:spTree>
      <p:nvGrpSpPr>
        <p:cNvPr id="1" name="Shape 172"/>
        <p:cNvGrpSpPr/>
        <p:nvPr/>
      </p:nvGrpSpPr>
      <p:grpSpPr>
        <a:xfrm>
          <a:off x="0" y="0"/>
          <a:ext cx="0" cy="0"/>
          <a:chOff x="0" y="0"/>
          <a:chExt cx="0" cy="0"/>
        </a:xfrm>
      </p:grpSpPr>
      <p:sp>
        <p:nvSpPr>
          <p:cNvPr id="173" name="Google Shape;173;p38"/>
          <p:cNvSpPr>
            <a:spLocks noGrp="1"/>
          </p:cNvSpPr>
          <p:nvPr>
            <p:ph type="pic" idx="2"/>
          </p:nvPr>
        </p:nvSpPr>
        <p:spPr>
          <a:xfrm>
            <a:off x="274320" y="985478"/>
            <a:ext cx="8607900" cy="2650800"/>
          </a:xfrm>
          <a:prstGeom prst="rect">
            <a:avLst/>
          </a:prstGeom>
          <a:noFill/>
          <a:ln>
            <a:noFill/>
          </a:ln>
        </p:spPr>
        <p:txBody>
          <a:bodyPr spcFirstLastPara="1" wrap="square" lIns="91425" tIns="45700" rIns="91425" bIns="45700" anchor="t" anchorCtr="0"/>
          <a:lstStyle>
            <a:lvl1pPr marR="0" lvl="0"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1pPr>
            <a:lvl2pPr marR="0" lvl="1"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2pPr>
            <a:lvl3pPr marR="0" lvl="2"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3pPr>
            <a:lvl4pPr marR="0" lvl="3"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4pPr>
            <a:lvl5pPr marR="0" lvl="4"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5pPr>
            <a:lvl6pPr marR="0" lvl="5"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6pPr>
            <a:lvl7pPr marR="0" lvl="6"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7pPr>
            <a:lvl8pPr marR="0" lvl="7"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8pPr>
            <a:lvl9pPr marR="0" lvl="8"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9pPr>
          </a:lstStyle>
          <a:p>
            <a:endParaRPr/>
          </a:p>
        </p:txBody>
      </p:sp>
      <p:sp>
        <p:nvSpPr>
          <p:cNvPr id="174" name="Google Shape;174;p38"/>
          <p:cNvSpPr txBox="1">
            <a:spLocks noGrp="1"/>
          </p:cNvSpPr>
          <p:nvPr>
            <p:ph type="title"/>
          </p:nvPr>
        </p:nvSpPr>
        <p:spPr>
          <a:xfrm>
            <a:off x="-123569" y="188156"/>
            <a:ext cx="9006000" cy="609000"/>
          </a:xfrm>
          <a:prstGeom prst="rect">
            <a:avLst/>
          </a:prstGeom>
          <a:solidFill>
            <a:srgbClr val="006C92"/>
          </a:solidFill>
          <a:ln>
            <a:noFill/>
          </a:ln>
        </p:spPr>
        <p:txBody>
          <a:bodyPr spcFirstLastPara="1" wrap="square" lIns="0" tIns="0" rIns="0" bIns="0" anchor="ctr" anchorCtr="0"/>
          <a:lstStyle>
            <a:lvl1pPr lvl="0" algn="l" rtl="0">
              <a:lnSpc>
                <a:spcPct val="86666"/>
              </a:lnSpc>
              <a:spcBef>
                <a:spcPts val="0"/>
              </a:spcBef>
              <a:spcAft>
                <a:spcPts val="0"/>
              </a:spcAft>
              <a:buClr>
                <a:srgbClr val="FFFFFF"/>
              </a:buClr>
              <a:buSzPts val="3000"/>
              <a:buFont typeface="Calibri"/>
              <a:buNone/>
              <a:defRPr sz="3000" cap="none">
                <a:solidFill>
                  <a:srgbClr val="FFFFFF"/>
                </a:solidFill>
                <a:latin typeface="Calibri"/>
                <a:ea typeface="Calibri"/>
                <a:cs typeface="Calibri"/>
                <a:sym typeface="Calibri"/>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175" name="Google Shape;175;p38"/>
          <p:cNvSpPr txBox="1">
            <a:spLocks noGrp="1"/>
          </p:cNvSpPr>
          <p:nvPr>
            <p:ph type="body" idx="1"/>
          </p:nvPr>
        </p:nvSpPr>
        <p:spPr>
          <a:xfrm>
            <a:off x="274320" y="3824935"/>
            <a:ext cx="8607900" cy="1062000"/>
          </a:xfrm>
          <a:prstGeom prst="rect">
            <a:avLst/>
          </a:prstGeom>
          <a:noFill/>
          <a:ln>
            <a:noFill/>
          </a:ln>
        </p:spPr>
        <p:txBody>
          <a:bodyPr spcFirstLastPara="1" wrap="square" lIns="0" tIns="0" rIns="0" bIns="0" anchor="t" anchorCtr="0"/>
          <a:lstStyle>
            <a:lvl1pPr marL="457200" lvl="0" indent="-228600" algn="l" rtl="0">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1pPr>
            <a:lvl2pPr marL="914400" lvl="1" indent="-228600" algn="l" rtl="0">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2pPr>
            <a:lvl3pPr marL="1371600" lvl="2" indent="-228600" algn="l" rtl="0">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3pPr>
            <a:lvl4pPr marL="1828800" lvl="3" indent="-228600" algn="l" rtl="0">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4pPr>
            <a:lvl5pPr marL="2286000" lvl="4" indent="-228600" algn="l" rtl="0">
              <a:lnSpc>
                <a:spcPct val="90000"/>
              </a:lnSpc>
              <a:spcBef>
                <a:spcPts val="1200"/>
              </a:spcBef>
              <a:spcAft>
                <a:spcPts val="0"/>
              </a:spcAft>
              <a:buClr>
                <a:srgbClr val="006C92"/>
              </a:buClr>
              <a:buSzPts val="2000"/>
              <a:buFont typeface="Calibri"/>
              <a:buNone/>
              <a:defRPr sz="2000">
                <a:solidFill>
                  <a:srgbClr val="006C92"/>
                </a:solidFill>
                <a:latin typeface="Calibri"/>
                <a:ea typeface="Calibri"/>
                <a:cs typeface="Calibri"/>
                <a:sym typeface="Calibri"/>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176" name="Google Shape;176;p38"/>
          <p:cNvSpPr txBox="1">
            <a:spLocks noGrp="1"/>
          </p:cNvSpPr>
          <p:nvPr>
            <p:ph type="sldNum" idx="12"/>
          </p:nvPr>
        </p:nvSpPr>
        <p:spPr>
          <a:xfrm>
            <a:off x="4419600" y="4629150"/>
            <a:ext cx="2133600" cy="2763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marL="0" marR="0" lvl="1"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marL="0" marR="0" lvl="2"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marL="0" marR="0" lvl="3"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marL="0" marR="0" lvl="4"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marL="0" marR="0" lvl="5"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marL="0" marR="0" lvl="6"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marL="0" marR="0" lvl="7"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marL="0" marR="0" lvl="8"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7_Custom Layout">
  <p:cSld name="7_Custom Layout">
    <p:bg>
      <p:bgPr>
        <a:blipFill>
          <a:blip r:embed="rId2">
            <a:alphaModFix/>
          </a:blip>
          <a:stretch>
            <a:fillRect/>
          </a:stretch>
        </a:blipFill>
        <a:effectLst/>
      </p:bgPr>
    </p:bg>
    <p:spTree>
      <p:nvGrpSpPr>
        <p:cNvPr id="1" name="Shape 177"/>
        <p:cNvGrpSpPr/>
        <p:nvPr/>
      </p:nvGrpSpPr>
      <p:grpSpPr>
        <a:xfrm>
          <a:off x="0" y="0"/>
          <a:ext cx="0" cy="0"/>
          <a:chOff x="0" y="0"/>
          <a:chExt cx="0" cy="0"/>
        </a:xfrm>
      </p:grpSpPr>
      <p:sp>
        <p:nvSpPr>
          <p:cNvPr id="178" name="Google Shape;178;p39"/>
          <p:cNvSpPr>
            <a:spLocks noGrp="1"/>
          </p:cNvSpPr>
          <p:nvPr>
            <p:ph type="pic" idx="2"/>
          </p:nvPr>
        </p:nvSpPr>
        <p:spPr>
          <a:xfrm>
            <a:off x="274320" y="985478"/>
            <a:ext cx="8607900" cy="2650800"/>
          </a:xfrm>
          <a:prstGeom prst="rect">
            <a:avLst/>
          </a:prstGeom>
          <a:noFill/>
          <a:ln>
            <a:noFill/>
          </a:ln>
        </p:spPr>
        <p:txBody>
          <a:bodyPr spcFirstLastPara="1" wrap="square" lIns="91425" tIns="45700" rIns="91425" bIns="45700" anchor="t" anchorCtr="0"/>
          <a:lstStyle>
            <a:lvl1pPr marR="0" lvl="0"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1pPr>
            <a:lvl2pPr marR="0" lvl="1"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2pPr>
            <a:lvl3pPr marR="0" lvl="2"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3pPr>
            <a:lvl4pPr marR="0" lvl="3"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4pPr>
            <a:lvl5pPr marR="0" lvl="4"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5pPr>
            <a:lvl6pPr marR="0" lvl="5"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6pPr>
            <a:lvl7pPr marR="0" lvl="6"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7pPr>
            <a:lvl8pPr marR="0" lvl="7"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8pPr>
            <a:lvl9pPr marR="0" lvl="8"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9pPr>
          </a:lstStyle>
          <a:p>
            <a:endParaRPr/>
          </a:p>
        </p:txBody>
      </p:sp>
      <p:sp>
        <p:nvSpPr>
          <p:cNvPr id="179" name="Google Shape;179;p39"/>
          <p:cNvSpPr txBox="1">
            <a:spLocks noGrp="1"/>
          </p:cNvSpPr>
          <p:nvPr>
            <p:ph type="title"/>
          </p:nvPr>
        </p:nvSpPr>
        <p:spPr>
          <a:xfrm>
            <a:off x="-123569" y="188156"/>
            <a:ext cx="9006000" cy="609000"/>
          </a:xfrm>
          <a:prstGeom prst="rect">
            <a:avLst/>
          </a:prstGeom>
          <a:solidFill>
            <a:srgbClr val="FFFFFF"/>
          </a:solidFill>
          <a:ln>
            <a:noFill/>
          </a:ln>
        </p:spPr>
        <p:txBody>
          <a:bodyPr spcFirstLastPara="1" wrap="square" lIns="0" tIns="0" rIns="0" bIns="0" anchor="ctr" anchorCtr="0"/>
          <a:lstStyle>
            <a:lvl1pPr lvl="0" algn="l" rtl="0">
              <a:lnSpc>
                <a:spcPct val="86666"/>
              </a:lnSpc>
              <a:spcBef>
                <a:spcPts val="0"/>
              </a:spcBef>
              <a:spcAft>
                <a:spcPts val="0"/>
              </a:spcAft>
              <a:buClr>
                <a:srgbClr val="13294A"/>
              </a:buClr>
              <a:buSzPts val="3000"/>
              <a:buFont typeface="Calibri"/>
              <a:buNone/>
              <a:defRPr sz="3000" cap="none">
                <a:solidFill>
                  <a:srgbClr val="13294A"/>
                </a:solidFill>
                <a:latin typeface="Calibri"/>
                <a:ea typeface="Calibri"/>
                <a:cs typeface="Calibri"/>
                <a:sym typeface="Calibri"/>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180" name="Google Shape;180;p39"/>
          <p:cNvSpPr txBox="1">
            <a:spLocks noGrp="1"/>
          </p:cNvSpPr>
          <p:nvPr>
            <p:ph type="body" idx="1"/>
          </p:nvPr>
        </p:nvSpPr>
        <p:spPr>
          <a:xfrm>
            <a:off x="274320" y="3824935"/>
            <a:ext cx="8607900" cy="1062000"/>
          </a:xfrm>
          <a:prstGeom prst="rect">
            <a:avLst/>
          </a:prstGeom>
          <a:noFill/>
          <a:ln>
            <a:noFill/>
          </a:ln>
        </p:spPr>
        <p:txBody>
          <a:bodyPr spcFirstLastPara="1" wrap="square" lIns="0" tIns="0" rIns="0" bIns="0" anchor="t" anchorCtr="0"/>
          <a:lstStyle>
            <a:lvl1pPr marL="457200" lvl="0" indent="-228600" algn="l" rtl="0">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1pPr>
            <a:lvl2pPr marL="914400" lvl="1" indent="-228600" algn="l" rtl="0">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2pPr>
            <a:lvl3pPr marL="1371600" lvl="2" indent="-228600" algn="l" rtl="0">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3pPr>
            <a:lvl4pPr marL="1828800" lvl="3" indent="-228600" algn="l" rtl="0">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4pPr>
            <a:lvl5pPr marL="2286000" lvl="4" indent="-228600" algn="l" rtl="0">
              <a:lnSpc>
                <a:spcPct val="90000"/>
              </a:lnSpc>
              <a:spcBef>
                <a:spcPts val="1200"/>
              </a:spcBef>
              <a:spcAft>
                <a:spcPts val="0"/>
              </a:spcAft>
              <a:buClr>
                <a:srgbClr val="FFFFFF"/>
              </a:buClr>
              <a:buSzPts val="2000"/>
              <a:buFont typeface="Calibri"/>
              <a:buNone/>
              <a:defRPr sz="2000">
                <a:solidFill>
                  <a:srgbClr val="FFFFFF"/>
                </a:solidFill>
                <a:latin typeface="Calibri"/>
                <a:ea typeface="Calibri"/>
                <a:cs typeface="Calibri"/>
                <a:sym typeface="Calibri"/>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181" name="Google Shape;181;p39"/>
          <p:cNvSpPr txBox="1">
            <a:spLocks noGrp="1"/>
          </p:cNvSpPr>
          <p:nvPr>
            <p:ph type="sldNum" idx="12"/>
          </p:nvPr>
        </p:nvSpPr>
        <p:spPr>
          <a:xfrm>
            <a:off x="4419600" y="4629150"/>
            <a:ext cx="2133600" cy="2763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marL="0" marR="0" lvl="1"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marL="0" marR="0" lvl="2"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marL="0" marR="0" lvl="3"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marL="0" marR="0" lvl="4"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marL="0" marR="0" lvl="5"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marL="0" marR="0" lvl="6"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marL="0" marR="0" lvl="7"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marL="0" marR="0" lvl="8"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5_Custom Layout">
  <p:cSld name="5_Custom Layout">
    <p:bg>
      <p:bgPr>
        <a:blipFill>
          <a:blip r:embed="rId2">
            <a:alphaModFix/>
          </a:blip>
          <a:stretch>
            <a:fillRect/>
          </a:stretch>
        </a:blipFill>
        <a:effectLst/>
      </p:bgPr>
    </p:bg>
    <p:spTree>
      <p:nvGrpSpPr>
        <p:cNvPr id="1" name="Shape 182"/>
        <p:cNvGrpSpPr/>
        <p:nvPr/>
      </p:nvGrpSpPr>
      <p:grpSpPr>
        <a:xfrm>
          <a:off x="0" y="0"/>
          <a:ext cx="0" cy="0"/>
          <a:chOff x="0" y="0"/>
          <a:chExt cx="0" cy="0"/>
        </a:xfrm>
      </p:grpSpPr>
      <p:sp>
        <p:nvSpPr>
          <p:cNvPr id="183" name="Google Shape;183;p40"/>
          <p:cNvSpPr>
            <a:spLocks noGrp="1"/>
          </p:cNvSpPr>
          <p:nvPr>
            <p:ph type="pic" idx="2"/>
          </p:nvPr>
        </p:nvSpPr>
        <p:spPr>
          <a:xfrm>
            <a:off x="274320" y="985478"/>
            <a:ext cx="8607900" cy="2650800"/>
          </a:xfrm>
          <a:prstGeom prst="rect">
            <a:avLst/>
          </a:prstGeom>
          <a:noFill/>
          <a:ln>
            <a:noFill/>
          </a:ln>
        </p:spPr>
        <p:txBody>
          <a:bodyPr spcFirstLastPara="1" wrap="square" lIns="91425" tIns="45700" rIns="91425" bIns="45700" anchor="t" anchorCtr="0"/>
          <a:lstStyle>
            <a:lvl1pPr marR="0" lvl="0"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1pPr>
            <a:lvl2pPr marR="0" lvl="1"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2pPr>
            <a:lvl3pPr marR="0" lvl="2"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3pPr>
            <a:lvl4pPr marR="0" lvl="3"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4pPr>
            <a:lvl5pPr marR="0" lvl="4"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5pPr>
            <a:lvl6pPr marR="0" lvl="5"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6pPr>
            <a:lvl7pPr marR="0" lvl="6"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7pPr>
            <a:lvl8pPr marR="0" lvl="7"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8pPr>
            <a:lvl9pPr marR="0" lvl="8"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9pPr>
          </a:lstStyle>
          <a:p>
            <a:endParaRPr/>
          </a:p>
        </p:txBody>
      </p:sp>
      <p:sp>
        <p:nvSpPr>
          <p:cNvPr id="184" name="Google Shape;184;p40"/>
          <p:cNvSpPr txBox="1">
            <a:spLocks noGrp="1"/>
          </p:cNvSpPr>
          <p:nvPr>
            <p:ph type="title"/>
          </p:nvPr>
        </p:nvSpPr>
        <p:spPr>
          <a:xfrm>
            <a:off x="-123569" y="188156"/>
            <a:ext cx="9006000" cy="609000"/>
          </a:xfrm>
          <a:prstGeom prst="rect">
            <a:avLst/>
          </a:prstGeom>
          <a:solidFill>
            <a:srgbClr val="FFFFFF"/>
          </a:solidFill>
          <a:ln>
            <a:noFill/>
          </a:ln>
        </p:spPr>
        <p:txBody>
          <a:bodyPr spcFirstLastPara="1" wrap="square" lIns="0" tIns="0" rIns="0" bIns="0" anchor="ctr" anchorCtr="0"/>
          <a:lstStyle>
            <a:lvl1pPr lvl="0" algn="l" rtl="0">
              <a:lnSpc>
                <a:spcPct val="86666"/>
              </a:lnSpc>
              <a:spcBef>
                <a:spcPts val="0"/>
              </a:spcBef>
              <a:spcAft>
                <a:spcPts val="0"/>
              </a:spcAft>
              <a:buClr>
                <a:srgbClr val="006C92"/>
              </a:buClr>
              <a:buSzPts val="3000"/>
              <a:buFont typeface="Calibri"/>
              <a:buNone/>
              <a:defRPr sz="3000" cap="none">
                <a:solidFill>
                  <a:srgbClr val="006C92"/>
                </a:solidFill>
                <a:latin typeface="Calibri"/>
                <a:ea typeface="Calibri"/>
                <a:cs typeface="Calibri"/>
                <a:sym typeface="Calibri"/>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185" name="Google Shape;185;p40"/>
          <p:cNvSpPr txBox="1">
            <a:spLocks noGrp="1"/>
          </p:cNvSpPr>
          <p:nvPr>
            <p:ph type="body" idx="1"/>
          </p:nvPr>
        </p:nvSpPr>
        <p:spPr>
          <a:xfrm>
            <a:off x="274320" y="3824935"/>
            <a:ext cx="8607900" cy="1062000"/>
          </a:xfrm>
          <a:prstGeom prst="rect">
            <a:avLst/>
          </a:prstGeom>
          <a:noFill/>
          <a:ln>
            <a:noFill/>
          </a:ln>
        </p:spPr>
        <p:txBody>
          <a:bodyPr spcFirstLastPara="1" wrap="square" lIns="0" tIns="0" rIns="0" bIns="0" anchor="t" anchorCtr="0"/>
          <a:lstStyle>
            <a:lvl1pPr marL="457200" lvl="0" indent="-355600" algn="l" rtl="0">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1pPr>
            <a:lvl2pPr marL="914400" lvl="1" indent="-355600" algn="l" rtl="0">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2pPr>
            <a:lvl3pPr marL="1371600" lvl="2" indent="-355600" algn="l" rtl="0">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3pPr>
            <a:lvl4pPr marL="1828800" lvl="3" indent="-355600" algn="l" rtl="0">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4pPr>
            <a:lvl5pPr marL="2286000" lvl="4" indent="-355600" algn="l" rtl="0">
              <a:lnSpc>
                <a:spcPct val="90000"/>
              </a:lnSpc>
              <a:spcBef>
                <a:spcPts val="1200"/>
              </a:spcBef>
              <a:spcAft>
                <a:spcPts val="0"/>
              </a:spcAft>
              <a:buClr>
                <a:srgbClr val="FFFFFF"/>
              </a:buClr>
              <a:buSzPts val="2000"/>
              <a:buChar char="•"/>
              <a:defRPr sz="2000">
                <a:solidFill>
                  <a:srgbClr val="FFFFFF"/>
                </a:solidFill>
                <a:latin typeface="Calibri"/>
                <a:ea typeface="Calibri"/>
                <a:cs typeface="Calibri"/>
                <a:sym typeface="Calibri"/>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186" name="Google Shape;186;p40"/>
          <p:cNvSpPr txBox="1">
            <a:spLocks noGrp="1"/>
          </p:cNvSpPr>
          <p:nvPr>
            <p:ph type="sldNum" idx="12"/>
          </p:nvPr>
        </p:nvSpPr>
        <p:spPr>
          <a:xfrm>
            <a:off x="4419600" y="4629150"/>
            <a:ext cx="2133600" cy="2763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marL="0" marR="0" lvl="1"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marL="0" marR="0" lvl="2"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marL="0" marR="0" lvl="3"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marL="0" marR="0" lvl="4"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marL="0" marR="0" lvl="5"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marL="0" marR="0" lvl="6"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marL="0" marR="0" lvl="7"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marL="0" marR="0" lvl="8"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Closing-Contact-White">
  <p:cSld name="Closing-Contact-White">
    <p:spTree>
      <p:nvGrpSpPr>
        <p:cNvPr id="1" name="Shape 187"/>
        <p:cNvGrpSpPr/>
        <p:nvPr/>
      </p:nvGrpSpPr>
      <p:grpSpPr>
        <a:xfrm>
          <a:off x="0" y="0"/>
          <a:ext cx="0" cy="0"/>
          <a:chOff x="0" y="0"/>
          <a:chExt cx="0" cy="0"/>
        </a:xfrm>
      </p:grpSpPr>
      <p:sp>
        <p:nvSpPr>
          <p:cNvPr id="188" name="Google Shape;188;p41"/>
          <p:cNvSpPr txBox="1">
            <a:spLocks noGrp="1"/>
          </p:cNvSpPr>
          <p:nvPr>
            <p:ph type="body" idx="1"/>
          </p:nvPr>
        </p:nvSpPr>
        <p:spPr>
          <a:xfrm>
            <a:off x="324249" y="807547"/>
            <a:ext cx="8520000" cy="4085400"/>
          </a:xfrm>
          <a:prstGeom prst="rect">
            <a:avLst/>
          </a:prstGeom>
          <a:noFill/>
          <a:ln>
            <a:noFill/>
          </a:ln>
        </p:spPr>
        <p:txBody>
          <a:bodyPr spcFirstLastPara="1" wrap="square" lIns="0" tIns="0" rIns="0" bIns="0" anchor="t" anchorCtr="0"/>
          <a:lstStyle>
            <a:lvl1pPr marL="457200" lvl="0" indent="-228600" algn="l" rtl="0">
              <a:lnSpc>
                <a:spcPct val="100000"/>
              </a:lnSpc>
              <a:spcBef>
                <a:spcPts val="600"/>
              </a:spcBef>
              <a:spcAft>
                <a:spcPts val="0"/>
              </a:spcAft>
              <a:buClr>
                <a:srgbClr val="006C92"/>
              </a:buClr>
              <a:buSzPts val="2000"/>
              <a:buFont typeface="Calibri"/>
              <a:buNone/>
              <a:defRPr sz="2000">
                <a:solidFill>
                  <a:srgbClr val="006C92"/>
                </a:solidFill>
                <a:latin typeface="Calibri"/>
                <a:ea typeface="Calibri"/>
                <a:cs typeface="Calibri"/>
                <a:sym typeface="Calibri"/>
              </a:defRPr>
            </a:lvl1pPr>
            <a:lvl2pPr marL="914400" lvl="1" indent="-355600" algn="l" rtl="0">
              <a:lnSpc>
                <a:spcPct val="100000"/>
              </a:lnSpc>
              <a:spcBef>
                <a:spcPts val="600"/>
              </a:spcBef>
              <a:spcAft>
                <a:spcPts val="0"/>
              </a:spcAft>
              <a:buClr>
                <a:srgbClr val="006C92"/>
              </a:buClr>
              <a:buSzPts val="2000"/>
              <a:buFont typeface="Calibri"/>
              <a:buChar char="•"/>
              <a:defRPr sz="2000">
                <a:solidFill>
                  <a:srgbClr val="006C92"/>
                </a:solidFill>
                <a:latin typeface="Calibri"/>
                <a:ea typeface="Calibri"/>
                <a:cs typeface="Calibri"/>
                <a:sym typeface="Calibri"/>
              </a:defRPr>
            </a:lvl2pPr>
            <a:lvl3pPr marL="1371600" lvl="2" indent="-355600" algn="l" rtl="0">
              <a:lnSpc>
                <a:spcPct val="100000"/>
              </a:lnSpc>
              <a:spcBef>
                <a:spcPts val="600"/>
              </a:spcBef>
              <a:spcAft>
                <a:spcPts val="0"/>
              </a:spcAft>
              <a:buClr>
                <a:srgbClr val="006C92"/>
              </a:buClr>
              <a:buSzPts val="2000"/>
              <a:buFont typeface="Calibri"/>
              <a:buChar char="•"/>
              <a:defRPr sz="2000">
                <a:solidFill>
                  <a:srgbClr val="006C92"/>
                </a:solidFill>
                <a:latin typeface="Calibri"/>
                <a:ea typeface="Calibri"/>
                <a:cs typeface="Calibri"/>
                <a:sym typeface="Calibri"/>
              </a:defRPr>
            </a:lvl3pPr>
            <a:lvl4pPr marL="1828800" lvl="3" indent="-355600" algn="l" rtl="0">
              <a:lnSpc>
                <a:spcPct val="100000"/>
              </a:lnSpc>
              <a:spcBef>
                <a:spcPts val="600"/>
              </a:spcBef>
              <a:spcAft>
                <a:spcPts val="0"/>
              </a:spcAft>
              <a:buClr>
                <a:srgbClr val="006C92"/>
              </a:buClr>
              <a:buSzPts val="2000"/>
              <a:buFont typeface="Calibri"/>
              <a:buChar char="•"/>
              <a:defRPr sz="2000">
                <a:solidFill>
                  <a:srgbClr val="006C92"/>
                </a:solidFill>
                <a:latin typeface="Calibri"/>
                <a:ea typeface="Calibri"/>
                <a:cs typeface="Calibri"/>
                <a:sym typeface="Calibri"/>
              </a:defRPr>
            </a:lvl4pPr>
            <a:lvl5pPr marL="2286000" lvl="4" indent="-355600" algn="l" rtl="0">
              <a:lnSpc>
                <a:spcPct val="100000"/>
              </a:lnSpc>
              <a:spcBef>
                <a:spcPts val="600"/>
              </a:spcBef>
              <a:spcAft>
                <a:spcPts val="0"/>
              </a:spcAft>
              <a:buClr>
                <a:srgbClr val="006C92"/>
              </a:buClr>
              <a:buSzPts val="2000"/>
              <a:buFont typeface="Calibri"/>
              <a:buChar char="•"/>
              <a:defRPr sz="2000">
                <a:solidFill>
                  <a:srgbClr val="006C92"/>
                </a:solidFill>
                <a:latin typeface="Calibri"/>
                <a:ea typeface="Calibri"/>
                <a:cs typeface="Calibri"/>
                <a:sym typeface="Calibri"/>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189" name="Google Shape;189;p41"/>
          <p:cNvSpPr txBox="1">
            <a:spLocks noGrp="1"/>
          </p:cNvSpPr>
          <p:nvPr>
            <p:ph type="sldNum" idx="12"/>
          </p:nvPr>
        </p:nvSpPr>
        <p:spPr>
          <a:xfrm>
            <a:off x="4419600" y="4629150"/>
            <a:ext cx="2133600" cy="2763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marL="0" marR="0" lvl="1"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marL="0" marR="0" lvl="2"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marL="0" marR="0" lvl="3"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marL="0" marR="0" lvl="4"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marL="0" marR="0" lvl="5"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marL="0" marR="0" lvl="6"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marL="0" marR="0" lvl="7"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marL="0" marR="0" lvl="8"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1_Custom Layout">
  <p:cSld name="1_Custom Layout">
    <p:bg>
      <p:bgPr>
        <a:solidFill>
          <a:srgbClr val="182B49"/>
        </a:solidFill>
        <a:effectLst/>
      </p:bgPr>
    </p:bg>
    <p:spTree>
      <p:nvGrpSpPr>
        <p:cNvPr id="1" name="Shape 190"/>
        <p:cNvGrpSpPr/>
        <p:nvPr/>
      </p:nvGrpSpPr>
      <p:grpSpPr>
        <a:xfrm>
          <a:off x="0" y="0"/>
          <a:ext cx="0" cy="0"/>
          <a:chOff x="0" y="0"/>
          <a:chExt cx="0" cy="0"/>
        </a:xfrm>
      </p:grpSpPr>
      <p:pic>
        <p:nvPicPr>
          <p:cNvPr id="191" name="Google Shape;191;p42" descr="image7.png"/>
          <p:cNvPicPr preferRelativeResize="0"/>
          <p:nvPr/>
        </p:nvPicPr>
        <p:blipFill rotWithShape="1">
          <a:blip r:embed="rId2">
            <a:alphaModFix/>
          </a:blip>
          <a:srcRect/>
          <a:stretch/>
        </p:blipFill>
        <p:spPr>
          <a:xfrm>
            <a:off x="288698" y="279532"/>
            <a:ext cx="1148144" cy="218694"/>
          </a:xfrm>
          <a:prstGeom prst="rect">
            <a:avLst/>
          </a:prstGeom>
          <a:noFill/>
          <a:ln>
            <a:noFill/>
          </a:ln>
        </p:spPr>
      </p:pic>
      <p:sp>
        <p:nvSpPr>
          <p:cNvPr id="192" name="Google Shape;192;p42"/>
          <p:cNvSpPr txBox="1">
            <a:spLocks noGrp="1"/>
          </p:cNvSpPr>
          <p:nvPr>
            <p:ph type="body" idx="1"/>
          </p:nvPr>
        </p:nvSpPr>
        <p:spPr>
          <a:xfrm>
            <a:off x="324249" y="807547"/>
            <a:ext cx="8520000" cy="4085400"/>
          </a:xfrm>
          <a:prstGeom prst="rect">
            <a:avLst/>
          </a:prstGeom>
          <a:noFill/>
          <a:ln>
            <a:noFill/>
          </a:ln>
        </p:spPr>
        <p:txBody>
          <a:bodyPr spcFirstLastPara="1" wrap="square" lIns="0" tIns="0" rIns="0" bIns="0" anchor="t" anchorCtr="0"/>
          <a:lstStyle>
            <a:lvl1pPr marL="457200" lvl="0" indent="-228600" algn="l" rtl="0">
              <a:lnSpc>
                <a:spcPct val="100000"/>
              </a:lnSpc>
              <a:spcBef>
                <a:spcPts val="600"/>
              </a:spcBef>
              <a:spcAft>
                <a:spcPts val="0"/>
              </a:spcAft>
              <a:buClr>
                <a:srgbClr val="FFFFFF"/>
              </a:buClr>
              <a:buSzPts val="2000"/>
              <a:buFont typeface="Calibri"/>
              <a:buNone/>
              <a:defRPr sz="2000">
                <a:solidFill>
                  <a:srgbClr val="FFFFFF"/>
                </a:solidFill>
                <a:latin typeface="Calibri"/>
                <a:ea typeface="Calibri"/>
                <a:cs typeface="Calibri"/>
                <a:sym typeface="Calibri"/>
              </a:defRPr>
            </a:lvl1pPr>
            <a:lvl2pPr marL="914400" lvl="1" indent="-355600" algn="l" rtl="0">
              <a:lnSpc>
                <a:spcPct val="100000"/>
              </a:lnSpc>
              <a:spcBef>
                <a:spcPts val="600"/>
              </a:spcBef>
              <a:spcAft>
                <a:spcPts val="0"/>
              </a:spcAft>
              <a:buClr>
                <a:srgbClr val="FFFFFF"/>
              </a:buClr>
              <a:buSzPts val="2000"/>
              <a:buFont typeface="Calibri"/>
              <a:buChar char="•"/>
              <a:defRPr sz="2000">
                <a:solidFill>
                  <a:srgbClr val="FFFFFF"/>
                </a:solidFill>
                <a:latin typeface="Calibri"/>
                <a:ea typeface="Calibri"/>
                <a:cs typeface="Calibri"/>
                <a:sym typeface="Calibri"/>
              </a:defRPr>
            </a:lvl2pPr>
            <a:lvl3pPr marL="1371600" lvl="2" indent="-355600" algn="l" rtl="0">
              <a:lnSpc>
                <a:spcPct val="100000"/>
              </a:lnSpc>
              <a:spcBef>
                <a:spcPts val="600"/>
              </a:spcBef>
              <a:spcAft>
                <a:spcPts val="0"/>
              </a:spcAft>
              <a:buClr>
                <a:srgbClr val="FFFFFF"/>
              </a:buClr>
              <a:buSzPts val="2000"/>
              <a:buFont typeface="Calibri"/>
              <a:buChar char="•"/>
              <a:defRPr sz="2000">
                <a:solidFill>
                  <a:srgbClr val="FFFFFF"/>
                </a:solidFill>
                <a:latin typeface="Calibri"/>
                <a:ea typeface="Calibri"/>
                <a:cs typeface="Calibri"/>
                <a:sym typeface="Calibri"/>
              </a:defRPr>
            </a:lvl3pPr>
            <a:lvl4pPr marL="1828800" lvl="3" indent="-355600" algn="l" rtl="0">
              <a:lnSpc>
                <a:spcPct val="100000"/>
              </a:lnSpc>
              <a:spcBef>
                <a:spcPts val="600"/>
              </a:spcBef>
              <a:spcAft>
                <a:spcPts val="0"/>
              </a:spcAft>
              <a:buClr>
                <a:srgbClr val="FFFFFF"/>
              </a:buClr>
              <a:buSzPts val="2000"/>
              <a:buFont typeface="Calibri"/>
              <a:buChar char="•"/>
              <a:defRPr sz="2000">
                <a:solidFill>
                  <a:srgbClr val="FFFFFF"/>
                </a:solidFill>
                <a:latin typeface="Calibri"/>
                <a:ea typeface="Calibri"/>
                <a:cs typeface="Calibri"/>
                <a:sym typeface="Calibri"/>
              </a:defRPr>
            </a:lvl4pPr>
            <a:lvl5pPr marL="2286000" lvl="4" indent="-355600" algn="l" rtl="0">
              <a:lnSpc>
                <a:spcPct val="100000"/>
              </a:lnSpc>
              <a:spcBef>
                <a:spcPts val="600"/>
              </a:spcBef>
              <a:spcAft>
                <a:spcPts val="0"/>
              </a:spcAft>
              <a:buClr>
                <a:srgbClr val="FFFFFF"/>
              </a:buClr>
              <a:buSzPts val="2000"/>
              <a:buFont typeface="Calibri"/>
              <a:buChar char="•"/>
              <a:defRPr sz="2000">
                <a:solidFill>
                  <a:srgbClr val="FFFFFF"/>
                </a:solidFill>
                <a:latin typeface="Calibri"/>
                <a:ea typeface="Calibri"/>
                <a:cs typeface="Calibri"/>
                <a:sym typeface="Calibri"/>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193" name="Google Shape;193;p42"/>
          <p:cNvSpPr txBox="1">
            <a:spLocks noGrp="1"/>
          </p:cNvSpPr>
          <p:nvPr>
            <p:ph type="sldNum" idx="12"/>
          </p:nvPr>
        </p:nvSpPr>
        <p:spPr>
          <a:xfrm>
            <a:off x="4419600" y="4629150"/>
            <a:ext cx="2133600" cy="2763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marL="0" marR="0" lvl="1"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marL="0" marR="0" lvl="2"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marL="0" marR="0" lvl="3"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marL="0" marR="0" lvl="4"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marL="0" marR="0" lvl="5"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marL="0" marR="0" lvl="6"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marL="0" marR="0" lvl="7"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marL="0" marR="0" lvl="8"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3_Custom Layout">
  <p:cSld name="3_Custom Layout">
    <p:bg>
      <p:bgPr>
        <a:solidFill>
          <a:srgbClr val="006A96"/>
        </a:solidFill>
        <a:effectLst/>
      </p:bgPr>
    </p:bg>
    <p:spTree>
      <p:nvGrpSpPr>
        <p:cNvPr id="1" name="Shape 194"/>
        <p:cNvGrpSpPr/>
        <p:nvPr/>
      </p:nvGrpSpPr>
      <p:grpSpPr>
        <a:xfrm>
          <a:off x="0" y="0"/>
          <a:ext cx="0" cy="0"/>
          <a:chOff x="0" y="0"/>
          <a:chExt cx="0" cy="0"/>
        </a:xfrm>
      </p:grpSpPr>
      <p:pic>
        <p:nvPicPr>
          <p:cNvPr id="195" name="Google Shape;195;p43" descr="image7.png"/>
          <p:cNvPicPr preferRelativeResize="0"/>
          <p:nvPr/>
        </p:nvPicPr>
        <p:blipFill rotWithShape="1">
          <a:blip r:embed="rId2">
            <a:alphaModFix/>
          </a:blip>
          <a:srcRect/>
          <a:stretch/>
        </p:blipFill>
        <p:spPr>
          <a:xfrm>
            <a:off x="288698" y="279532"/>
            <a:ext cx="1148144" cy="218694"/>
          </a:xfrm>
          <a:prstGeom prst="rect">
            <a:avLst/>
          </a:prstGeom>
          <a:noFill/>
          <a:ln>
            <a:noFill/>
          </a:ln>
        </p:spPr>
      </p:pic>
      <p:sp>
        <p:nvSpPr>
          <p:cNvPr id="196" name="Google Shape;196;p43"/>
          <p:cNvSpPr txBox="1">
            <a:spLocks noGrp="1"/>
          </p:cNvSpPr>
          <p:nvPr>
            <p:ph type="body" idx="1"/>
          </p:nvPr>
        </p:nvSpPr>
        <p:spPr>
          <a:xfrm>
            <a:off x="324249" y="807547"/>
            <a:ext cx="8520000" cy="4085400"/>
          </a:xfrm>
          <a:prstGeom prst="rect">
            <a:avLst/>
          </a:prstGeom>
          <a:noFill/>
          <a:ln>
            <a:noFill/>
          </a:ln>
        </p:spPr>
        <p:txBody>
          <a:bodyPr spcFirstLastPara="1" wrap="square" lIns="0" tIns="0" rIns="0" bIns="0" anchor="t" anchorCtr="0"/>
          <a:lstStyle>
            <a:lvl1pPr marL="457200" lvl="0" indent="-228600" algn="l" rtl="0">
              <a:lnSpc>
                <a:spcPct val="100000"/>
              </a:lnSpc>
              <a:spcBef>
                <a:spcPts val="600"/>
              </a:spcBef>
              <a:spcAft>
                <a:spcPts val="0"/>
              </a:spcAft>
              <a:buClr>
                <a:srgbClr val="FFFFFF"/>
              </a:buClr>
              <a:buSzPts val="2000"/>
              <a:buFont typeface="Calibri"/>
              <a:buNone/>
              <a:defRPr sz="2000">
                <a:solidFill>
                  <a:srgbClr val="FFFFFF"/>
                </a:solidFill>
                <a:latin typeface="Calibri"/>
                <a:ea typeface="Calibri"/>
                <a:cs typeface="Calibri"/>
                <a:sym typeface="Calibri"/>
              </a:defRPr>
            </a:lvl1pPr>
            <a:lvl2pPr marL="914400" lvl="1" indent="-355600" algn="l" rtl="0">
              <a:lnSpc>
                <a:spcPct val="100000"/>
              </a:lnSpc>
              <a:spcBef>
                <a:spcPts val="600"/>
              </a:spcBef>
              <a:spcAft>
                <a:spcPts val="0"/>
              </a:spcAft>
              <a:buClr>
                <a:srgbClr val="FFFFFF"/>
              </a:buClr>
              <a:buSzPts val="2000"/>
              <a:buFont typeface="Calibri"/>
              <a:buChar char="•"/>
              <a:defRPr sz="2000">
                <a:solidFill>
                  <a:srgbClr val="FFFFFF"/>
                </a:solidFill>
                <a:latin typeface="Calibri"/>
                <a:ea typeface="Calibri"/>
                <a:cs typeface="Calibri"/>
                <a:sym typeface="Calibri"/>
              </a:defRPr>
            </a:lvl2pPr>
            <a:lvl3pPr marL="1371600" lvl="2" indent="-355600" algn="l" rtl="0">
              <a:lnSpc>
                <a:spcPct val="100000"/>
              </a:lnSpc>
              <a:spcBef>
                <a:spcPts val="600"/>
              </a:spcBef>
              <a:spcAft>
                <a:spcPts val="0"/>
              </a:spcAft>
              <a:buClr>
                <a:srgbClr val="FFFFFF"/>
              </a:buClr>
              <a:buSzPts val="2000"/>
              <a:buFont typeface="Calibri"/>
              <a:buChar char="•"/>
              <a:defRPr sz="2000">
                <a:solidFill>
                  <a:srgbClr val="FFFFFF"/>
                </a:solidFill>
                <a:latin typeface="Calibri"/>
                <a:ea typeface="Calibri"/>
                <a:cs typeface="Calibri"/>
                <a:sym typeface="Calibri"/>
              </a:defRPr>
            </a:lvl3pPr>
            <a:lvl4pPr marL="1828800" lvl="3" indent="-355600" algn="l" rtl="0">
              <a:lnSpc>
                <a:spcPct val="100000"/>
              </a:lnSpc>
              <a:spcBef>
                <a:spcPts val="600"/>
              </a:spcBef>
              <a:spcAft>
                <a:spcPts val="0"/>
              </a:spcAft>
              <a:buClr>
                <a:srgbClr val="FFFFFF"/>
              </a:buClr>
              <a:buSzPts val="2000"/>
              <a:buFont typeface="Calibri"/>
              <a:buChar char="•"/>
              <a:defRPr sz="2000">
                <a:solidFill>
                  <a:srgbClr val="FFFFFF"/>
                </a:solidFill>
                <a:latin typeface="Calibri"/>
                <a:ea typeface="Calibri"/>
                <a:cs typeface="Calibri"/>
                <a:sym typeface="Calibri"/>
              </a:defRPr>
            </a:lvl4pPr>
            <a:lvl5pPr marL="2286000" lvl="4" indent="-355600" algn="l" rtl="0">
              <a:lnSpc>
                <a:spcPct val="100000"/>
              </a:lnSpc>
              <a:spcBef>
                <a:spcPts val="600"/>
              </a:spcBef>
              <a:spcAft>
                <a:spcPts val="0"/>
              </a:spcAft>
              <a:buClr>
                <a:srgbClr val="FFFFFF"/>
              </a:buClr>
              <a:buSzPts val="2000"/>
              <a:buFont typeface="Calibri"/>
              <a:buChar char="•"/>
              <a:defRPr sz="2000">
                <a:solidFill>
                  <a:srgbClr val="FFFFFF"/>
                </a:solidFill>
                <a:latin typeface="Calibri"/>
                <a:ea typeface="Calibri"/>
                <a:cs typeface="Calibri"/>
                <a:sym typeface="Calibri"/>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197" name="Google Shape;197;p43"/>
          <p:cNvSpPr txBox="1">
            <a:spLocks noGrp="1"/>
          </p:cNvSpPr>
          <p:nvPr>
            <p:ph type="sldNum" idx="12"/>
          </p:nvPr>
        </p:nvSpPr>
        <p:spPr>
          <a:xfrm>
            <a:off x="4419600" y="4629150"/>
            <a:ext cx="2133600" cy="2763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marL="0" marR="0" lvl="1"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marL="0" marR="0" lvl="2"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marL="0" marR="0" lvl="3"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marL="0" marR="0" lvl="4"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marL="0" marR="0" lvl="5"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marL="0" marR="0" lvl="6"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marL="0" marR="0" lvl="7"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marL="0" marR="0" lvl="8"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Custom Layout">
  <p:cSld name="Custom Layout">
    <p:spTree>
      <p:nvGrpSpPr>
        <p:cNvPr id="1" name="Shape 198"/>
        <p:cNvGrpSpPr/>
        <p:nvPr/>
      </p:nvGrpSpPr>
      <p:grpSpPr>
        <a:xfrm>
          <a:off x="0" y="0"/>
          <a:ext cx="0" cy="0"/>
          <a:chOff x="0" y="0"/>
          <a:chExt cx="0" cy="0"/>
        </a:xfrm>
      </p:grpSpPr>
      <p:pic>
        <p:nvPicPr>
          <p:cNvPr id="199" name="Google Shape;199;p44" descr="image2.png"/>
          <p:cNvPicPr preferRelativeResize="0"/>
          <p:nvPr/>
        </p:nvPicPr>
        <p:blipFill rotWithShape="1">
          <a:blip r:embed="rId2">
            <a:alphaModFix/>
          </a:blip>
          <a:srcRect/>
          <a:stretch/>
        </p:blipFill>
        <p:spPr>
          <a:xfrm>
            <a:off x="2880360" y="2322746"/>
            <a:ext cx="2537461" cy="498009"/>
          </a:xfrm>
          <a:prstGeom prst="rect">
            <a:avLst/>
          </a:prstGeom>
          <a:noFill/>
          <a:ln>
            <a:noFill/>
          </a:ln>
        </p:spPr>
      </p:pic>
      <p:sp>
        <p:nvSpPr>
          <p:cNvPr id="200" name="Google Shape;200;p44"/>
          <p:cNvSpPr txBox="1">
            <a:spLocks noGrp="1"/>
          </p:cNvSpPr>
          <p:nvPr>
            <p:ph type="sldNum" idx="12"/>
          </p:nvPr>
        </p:nvSpPr>
        <p:spPr>
          <a:xfrm>
            <a:off x="4419600" y="4629150"/>
            <a:ext cx="2133600" cy="2763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marL="0" marR="0" lvl="1"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marL="0" marR="0" lvl="2"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marL="0" marR="0" lvl="3"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marL="0" marR="0" lvl="4"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marL="0" marR="0" lvl="5"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marL="0" marR="0" lvl="6"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marL="0" marR="0" lvl="7"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marL="0" marR="0" lvl="8"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4_Custom Layout">
  <p:cSld name="4_Custom Layout">
    <p:bg>
      <p:bgPr>
        <a:solidFill>
          <a:srgbClr val="182B49"/>
        </a:solidFill>
        <a:effectLst/>
      </p:bgPr>
    </p:bg>
    <p:spTree>
      <p:nvGrpSpPr>
        <p:cNvPr id="1" name="Shape 201"/>
        <p:cNvGrpSpPr/>
        <p:nvPr/>
      </p:nvGrpSpPr>
      <p:grpSpPr>
        <a:xfrm>
          <a:off x="0" y="0"/>
          <a:ext cx="0" cy="0"/>
          <a:chOff x="0" y="0"/>
          <a:chExt cx="0" cy="0"/>
        </a:xfrm>
      </p:grpSpPr>
      <p:pic>
        <p:nvPicPr>
          <p:cNvPr id="202" name="Google Shape;202;p45" descr="image4.png"/>
          <p:cNvPicPr preferRelativeResize="0"/>
          <p:nvPr/>
        </p:nvPicPr>
        <p:blipFill rotWithShape="1">
          <a:blip r:embed="rId2">
            <a:alphaModFix/>
          </a:blip>
          <a:srcRect/>
          <a:stretch/>
        </p:blipFill>
        <p:spPr>
          <a:xfrm>
            <a:off x="2871434" y="2321433"/>
            <a:ext cx="2550851" cy="500635"/>
          </a:xfrm>
          <a:prstGeom prst="rect">
            <a:avLst/>
          </a:prstGeom>
          <a:noFill/>
          <a:ln>
            <a:noFill/>
          </a:ln>
        </p:spPr>
      </p:pic>
      <p:sp>
        <p:nvSpPr>
          <p:cNvPr id="203" name="Google Shape;203;p45"/>
          <p:cNvSpPr txBox="1">
            <a:spLocks noGrp="1"/>
          </p:cNvSpPr>
          <p:nvPr>
            <p:ph type="sldNum" idx="12"/>
          </p:nvPr>
        </p:nvSpPr>
        <p:spPr>
          <a:xfrm>
            <a:off x="4419600" y="4629150"/>
            <a:ext cx="2133600" cy="2763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marL="0" marR="0" lvl="1"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marL="0" marR="0" lvl="2"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marL="0" marR="0" lvl="3"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marL="0" marR="0" lvl="4"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marL="0" marR="0" lvl="5"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marL="0" marR="0" lvl="6"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marL="0" marR="0" lvl="7"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marL="0" marR="0" lvl="8"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2_Custom Layout">
  <p:cSld name="2_Custom Layout">
    <p:bg>
      <p:bgPr>
        <a:solidFill>
          <a:srgbClr val="006A96"/>
        </a:solidFill>
        <a:effectLst/>
      </p:bgPr>
    </p:bg>
    <p:spTree>
      <p:nvGrpSpPr>
        <p:cNvPr id="1" name="Shape 204"/>
        <p:cNvGrpSpPr/>
        <p:nvPr/>
      </p:nvGrpSpPr>
      <p:grpSpPr>
        <a:xfrm>
          <a:off x="0" y="0"/>
          <a:ext cx="0" cy="0"/>
          <a:chOff x="0" y="0"/>
          <a:chExt cx="0" cy="0"/>
        </a:xfrm>
      </p:grpSpPr>
      <p:pic>
        <p:nvPicPr>
          <p:cNvPr id="205" name="Google Shape;205;p46" descr="image4.png"/>
          <p:cNvPicPr preferRelativeResize="0"/>
          <p:nvPr/>
        </p:nvPicPr>
        <p:blipFill rotWithShape="1">
          <a:blip r:embed="rId2">
            <a:alphaModFix/>
          </a:blip>
          <a:srcRect/>
          <a:stretch/>
        </p:blipFill>
        <p:spPr>
          <a:xfrm>
            <a:off x="2871434" y="2321433"/>
            <a:ext cx="2550851" cy="500635"/>
          </a:xfrm>
          <a:prstGeom prst="rect">
            <a:avLst/>
          </a:prstGeom>
          <a:noFill/>
          <a:ln>
            <a:noFill/>
          </a:ln>
        </p:spPr>
      </p:pic>
      <p:sp>
        <p:nvSpPr>
          <p:cNvPr id="206" name="Google Shape;206;p46"/>
          <p:cNvSpPr txBox="1">
            <a:spLocks noGrp="1"/>
          </p:cNvSpPr>
          <p:nvPr>
            <p:ph type="sldNum" idx="12"/>
          </p:nvPr>
        </p:nvSpPr>
        <p:spPr>
          <a:xfrm>
            <a:off x="4419600" y="4629150"/>
            <a:ext cx="2133600" cy="2763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1pPr>
            <a:lvl2pPr marL="0" marR="0" lvl="1"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2pPr>
            <a:lvl3pPr marL="0" marR="0" lvl="2"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3pPr>
            <a:lvl4pPr marL="0" marR="0" lvl="3"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4pPr>
            <a:lvl5pPr marL="0" marR="0" lvl="4"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5pPr>
            <a:lvl6pPr marL="0" marR="0" lvl="5"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6pPr>
            <a:lvl7pPr marL="0" marR="0" lvl="6"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7pPr>
            <a:lvl8pPr marL="0" marR="0" lvl="7"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8pPr>
            <a:lvl9pPr marL="0" marR="0" lvl="8" indent="0" algn="r" rtl="0">
              <a:lnSpc>
                <a:spcPct val="100000"/>
              </a:lnSpc>
              <a:spcBef>
                <a:spcPts val="0"/>
              </a:spcBef>
              <a:spcAft>
                <a:spcPts val="0"/>
              </a:spcAft>
              <a:buClr>
                <a:srgbClr val="464749"/>
              </a:buClr>
              <a:buSzPts val="1200"/>
              <a:buFont typeface="Cambria"/>
              <a:buNone/>
              <a:defRPr sz="1200">
                <a:solidFill>
                  <a:srgbClr val="464749"/>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Title Only">
  <p:cSld name="Title Only">
    <p:bg>
      <p:bgPr>
        <a:gradFill>
          <a:gsLst>
            <a:gs pos="0">
              <a:srgbClr val="FFFFFF"/>
            </a:gs>
            <a:gs pos="100000">
              <a:srgbClr val="FFFFCC"/>
            </a:gs>
          </a:gsLst>
          <a:lin ang="5400012" scaled="0"/>
        </a:gradFill>
        <a:effectLst/>
      </p:bgPr>
    </p:bg>
    <p:spTree>
      <p:nvGrpSpPr>
        <p:cNvPr id="1" name="Shape 207"/>
        <p:cNvGrpSpPr/>
        <p:nvPr/>
      </p:nvGrpSpPr>
      <p:grpSpPr>
        <a:xfrm>
          <a:off x="0" y="0"/>
          <a:ext cx="0" cy="0"/>
          <a:chOff x="0" y="0"/>
          <a:chExt cx="0" cy="0"/>
        </a:xfrm>
      </p:grpSpPr>
      <p:sp>
        <p:nvSpPr>
          <p:cNvPr id="208" name="Google Shape;208;p47"/>
          <p:cNvSpPr txBox="1">
            <a:spLocks noGrp="1"/>
          </p:cNvSpPr>
          <p:nvPr>
            <p:ph type="title"/>
          </p:nvPr>
        </p:nvSpPr>
        <p:spPr>
          <a:xfrm>
            <a:off x="457200" y="205978"/>
            <a:ext cx="8229600" cy="1051500"/>
          </a:xfrm>
          <a:prstGeom prst="rect">
            <a:avLst/>
          </a:prstGeom>
          <a:noFill/>
          <a:ln>
            <a:noFill/>
          </a:ln>
        </p:spPr>
        <p:txBody>
          <a:bodyPr spcFirstLastPara="1" wrap="square" lIns="45700" tIns="45700" rIns="45700" bIns="45700" anchor="ctr" anchorCtr="0"/>
          <a:lstStyle>
            <a:lvl1pPr lvl="0" algn="ctr" rtl="0">
              <a:lnSpc>
                <a:spcPct val="100000"/>
              </a:lnSpc>
              <a:spcBef>
                <a:spcPts val="0"/>
              </a:spcBef>
              <a:spcAft>
                <a:spcPts val="0"/>
              </a:spcAft>
              <a:buClr>
                <a:srgbClr val="333399"/>
              </a:buClr>
              <a:buSzPts val="4400"/>
              <a:buFont typeface="Arial"/>
              <a:buNone/>
              <a:defRPr sz="4400" b="0">
                <a:solidFill>
                  <a:srgbClr val="333399"/>
                </a:solidFill>
                <a:latin typeface="Arial"/>
                <a:ea typeface="Arial"/>
                <a:cs typeface="Arial"/>
                <a:sym typeface="Arial"/>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209" name="Google Shape;209;p47"/>
          <p:cNvSpPr txBox="1">
            <a:spLocks noGrp="1"/>
          </p:cNvSpPr>
          <p:nvPr>
            <p:ph type="sldNum" idx="12"/>
          </p:nvPr>
        </p:nvSpPr>
        <p:spPr>
          <a:xfrm>
            <a:off x="8757905" y="4729163"/>
            <a:ext cx="309900" cy="245400"/>
          </a:xfrm>
          <a:prstGeom prst="rect">
            <a:avLst/>
          </a:prstGeom>
          <a:noFill/>
          <a:ln>
            <a:noFill/>
          </a:ln>
        </p:spPr>
        <p:txBody>
          <a:bodyPr spcFirstLastPara="1" wrap="square" lIns="45700" tIns="45700" rIns="45700" bIns="45700" anchor="t" anchorCtr="0">
            <a:noAutofit/>
          </a:bodyPr>
          <a:lstStyle>
            <a:lvl1pPr marL="0" marR="0" lvl="0" indent="0" algn="r" rtl="0">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1pPr>
            <a:lvl2pPr marL="0" marR="0" lvl="1" indent="0" algn="r" rtl="0">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2pPr>
            <a:lvl3pPr marL="0" marR="0" lvl="2" indent="0" algn="r" rtl="0">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3pPr>
            <a:lvl4pPr marL="0" marR="0" lvl="3" indent="0" algn="r" rtl="0">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4pPr>
            <a:lvl5pPr marL="0" marR="0" lvl="4" indent="0" algn="r" rtl="0">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5pPr>
            <a:lvl6pPr marL="0" marR="0" lvl="5" indent="0" algn="r" rtl="0">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6pPr>
            <a:lvl7pPr marL="0" marR="0" lvl="6" indent="0" algn="r" rtl="0">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7pPr>
            <a:lvl8pPr marL="0" marR="0" lvl="7" indent="0" algn="r" rtl="0">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8pPr>
            <a:lvl9pPr marL="0" marR="0" lvl="8" indent="0" algn="r" rtl="0">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Title and Content">
  <p:cSld name="Title and Content">
    <p:bg>
      <p:bgPr>
        <a:gradFill>
          <a:gsLst>
            <a:gs pos="0">
              <a:srgbClr val="FFFFFF"/>
            </a:gs>
            <a:gs pos="100000">
              <a:srgbClr val="FFFFCC"/>
            </a:gs>
          </a:gsLst>
          <a:lin ang="5400012" scaled="0"/>
        </a:gradFill>
        <a:effectLst/>
      </p:bgPr>
    </p:bg>
    <p:spTree>
      <p:nvGrpSpPr>
        <p:cNvPr id="1" name="Shape 210"/>
        <p:cNvGrpSpPr/>
        <p:nvPr/>
      </p:nvGrpSpPr>
      <p:grpSpPr>
        <a:xfrm>
          <a:off x="0" y="0"/>
          <a:ext cx="0" cy="0"/>
          <a:chOff x="0" y="0"/>
          <a:chExt cx="0" cy="0"/>
        </a:xfrm>
      </p:grpSpPr>
      <p:sp>
        <p:nvSpPr>
          <p:cNvPr id="211" name="Google Shape;211;p48"/>
          <p:cNvSpPr txBox="1">
            <a:spLocks noGrp="1"/>
          </p:cNvSpPr>
          <p:nvPr>
            <p:ph type="title"/>
          </p:nvPr>
        </p:nvSpPr>
        <p:spPr>
          <a:xfrm>
            <a:off x="457200" y="205978"/>
            <a:ext cx="8229600" cy="1051500"/>
          </a:xfrm>
          <a:prstGeom prst="rect">
            <a:avLst/>
          </a:prstGeom>
          <a:noFill/>
          <a:ln>
            <a:noFill/>
          </a:ln>
        </p:spPr>
        <p:txBody>
          <a:bodyPr spcFirstLastPara="1" wrap="square" lIns="45700" tIns="45700" rIns="45700" bIns="45700" anchor="ctr" anchorCtr="0"/>
          <a:lstStyle>
            <a:lvl1pPr lvl="0" algn="ctr" rtl="0">
              <a:lnSpc>
                <a:spcPct val="100000"/>
              </a:lnSpc>
              <a:spcBef>
                <a:spcPts val="0"/>
              </a:spcBef>
              <a:spcAft>
                <a:spcPts val="0"/>
              </a:spcAft>
              <a:buClr>
                <a:srgbClr val="333399"/>
              </a:buClr>
              <a:buSzPts val="4400"/>
              <a:buFont typeface="Arial"/>
              <a:buNone/>
              <a:defRPr sz="4400" b="0">
                <a:solidFill>
                  <a:srgbClr val="333399"/>
                </a:solidFill>
                <a:latin typeface="Arial"/>
                <a:ea typeface="Arial"/>
                <a:cs typeface="Arial"/>
                <a:sym typeface="Arial"/>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212" name="Google Shape;212;p48"/>
          <p:cNvSpPr txBox="1">
            <a:spLocks noGrp="1"/>
          </p:cNvSpPr>
          <p:nvPr>
            <p:ph type="body" idx="1"/>
          </p:nvPr>
        </p:nvSpPr>
        <p:spPr>
          <a:xfrm>
            <a:off x="457200" y="1600200"/>
            <a:ext cx="8077200" cy="3372000"/>
          </a:xfrm>
          <a:prstGeom prst="rect">
            <a:avLst/>
          </a:prstGeom>
          <a:noFill/>
          <a:ln>
            <a:noFill/>
          </a:ln>
        </p:spPr>
        <p:txBody>
          <a:bodyPr spcFirstLastPara="1" wrap="square" lIns="45700" tIns="45700" rIns="45700" bIns="45700" anchor="t" anchorCtr="0"/>
          <a:lstStyle>
            <a:lvl1pPr marL="457200" lvl="0" indent="-431800" algn="l" rtl="0">
              <a:lnSpc>
                <a:spcPct val="100000"/>
              </a:lnSpc>
              <a:spcBef>
                <a:spcPts val="700"/>
              </a:spcBef>
              <a:spcAft>
                <a:spcPts val="0"/>
              </a:spcAft>
              <a:buClr>
                <a:srgbClr val="000000"/>
              </a:buClr>
              <a:buSzPts val="3200"/>
              <a:buFont typeface="Arial"/>
              <a:buChar char="•"/>
              <a:defRPr sz="3200">
                <a:solidFill>
                  <a:srgbClr val="000000"/>
                </a:solidFill>
                <a:latin typeface="Arial"/>
                <a:ea typeface="Arial"/>
                <a:cs typeface="Arial"/>
                <a:sym typeface="Arial"/>
              </a:defRPr>
            </a:lvl1pPr>
            <a:lvl2pPr marL="914400" lvl="1" indent="-431800" algn="l" rtl="0">
              <a:lnSpc>
                <a:spcPct val="100000"/>
              </a:lnSpc>
              <a:spcBef>
                <a:spcPts val="700"/>
              </a:spcBef>
              <a:spcAft>
                <a:spcPts val="0"/>
              </a:spcAft>
              <a:buClr>
                <a:srgbClr val="000000"/>
              </a:buClr>
              <a:buSzPts val="3200"/>
              <a:buFont typeface="Arial"/>
              <a:buChar char="•"/>
              <a:defRPr sz="3200">
                <a:solidFill>
                  <a:srgbClr val="000000"/>
                </a:solidFill>
                <a:latin typeface="Arial"/>
                <a:ea typeface="Arial"/>
                <a:cs typeface="Arial"/>
                <a:sym typeface="Arial"/>
              </a:defRPr>
            </a:lvl2pPr>
            <a:lvl3pPr marL="1371600" lvl="2" indent="-431800" algn="l" rtl="0">
              <a:lnSpc>
                <a:spcPct val="100000"/>
              </a:lnSpc>
              <a:spcBef>
                <a:spcPts val="700"/>
              </a:spcBef>
              <a:spcAft>
                <a:spcPts val="0"/>
              </a:spcAft>
              <a:buClr>
                <a:srgbClr val="000000"/>
              </a:buClr>
              <a:buSzPts val="3200"/>
              <a:buFont typeface="Arial"/>
              <a:buChar char="•"/>
              <a:defRPr sz="3200">
                <a:solidFill>
                  <a:srgbClr val="000000"/>
                </a:solidFill>
                <a:latin typeface="Arial"/>
                <a:ea typeface="Arial"/>
                <a:cs typeface="Arial"/>
                <a:sym typeface="Arial"/>
              </a:defRPr>
            </a:lvl3pPr>
            <a:lvl4pPr marL="1828800" lvl="3" indent="-431800" algn="l" rtl="0">
              <a:lnSpc>
                <a:spcPct val="100000"/>
              </a:lnSpc>
              <a:spcBef>
                <a:spcPts val="700"/>
              </a:spcBef>
              <a:spcAft>
                <a:spcPts val="0"/>
              </a:spcAft>
              <a:buClr>
                <a:srgbClr val="000000"/>
              </a:buClr>
              <a:buSzPts val="3200"/>
              <a:buFont typeface="Arial"/>
              <a:buChar char="•"/>
              <a:defRPr sz="3200">
                <a:solidFill>
                  <a:srgbClr val="000000"/>
                </a:solidFill>
                <a:latin typeface="Arial"/>
                <a:ea typeface="Arial"/>
                <a:cs typeface="Arial"/>
                <a:sym typeface="Arial"/>
              </a:defRPr>
            </a:lvl4pPr>
            <a:lvl5pPr marL="2286000" lvl="4" indent="-431800" algn="l" rtl="0">
              <a:lnSpc>
                <a:spcPct val="100000"/>
              </a:lnSpc>
              <a:spcBef>
                <a:spcPts val="700"/>
              </a:spcBef>
              <a:spcAft>
                <a:spcPts val="0"/>
              </a:spcAft>
              <a:buClr>
                <a:srgbClr val="000000"/>
              </a:buClr>
              <a:buSzPts val="3200"/>
              <a:buFont typeface="Arial"/>
              <a:buChar char="•"/>
              <a:defRPr sz="3200">
                <a:solidFill>
                  <a:srgbClr val="000000"/>
                </a:solidFill>
                <a:latin typeface="Arial"/>
                <a:ea typeface="Arial"/>
                <a:cs typeface="Arial"/>
                <a:sym typeface="Arial"/>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213" name="Google Shape;213;p48"/>
          <p:cNvSpPr txBox="1">
            <a:spLocks noGrp="1"/>
          </p:cNvSpPr>
          <p:nvPr>
            <p:ph type="sldNum" idx="12"/>
          </p:nvPr>
        </p:nvSpPr>
        <p:spPr>
          <a:xfrm>
            <a:off x="8757905" y="4729163"/>
            <a:ext cx="309900" cy="245400"/>
          </a:xfrm>
          <a:prstGeom prst="rect">
            <a:avLst/>
          </a:prstGeom>
          <a:noFill/>
          <a:ln>
            <a:noFill/>
          </a:ln>
        </p:spPr>
        <p:txBody>
          <a:bodyPr spcFirstLastPara="1" wrap="square" lIns="45700" tIns="45700" rIns="45700" bIns="45700" anchor="t" anchorCtr="0">
            <a:noAutofit/>
          </a:bodyPr>
          <a:lstStyle>
            <a:lvl1pPr marL="0" marR="0" lvl="0" indent="0" algn="r" rtl="0">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1pPr>
            <a:lvl2pPr marL="0" marR="0" lvl="1" indent="0" algn="r" rtl="0">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2pPr>
            <a:lvl3pPr marL="0" marR="0" lvl="2" indent="0" algn="r" rtl="0">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3pPr>
            <a:lvl4pPr marL="0" marR="0" lvl="3" indent="0" algn="r" rtl="0">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4pPr>
            <a:lvl5pPr marL="0" marR="0" lvl="4" indent="0" algn="r" rtl="0">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5pPr>
            <a:lvl6pPr marL="0" marR="0" lvl="5" indent="0" algn="r" rtl="0">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6pPr>
            <a:lvl7pPr marL="0" marR="0" lvl="6" indent="0" algn="r" rtl="0">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7pPr>
            <a:lvl8pPr marL="0" marR="0" lvl="7" indent="0" algn="r" rtl="0">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8pPr>
            <a:lvl9pPr marL="0" marR="0" lvl="8" indent="0" algn="r" rtl="0">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gradFill>
          <a:gsLst>
            <a:gs pos="0">
              <a:srgbClr val="FFFFFF"/>
            </a:gs>
            <a:gs pos="100000">
              <a:srgbClr val="FFFFCC"/>
            </a:gs>
          </a:gsLst>
          <a:lin ang="5400012" scaled="0"/>
        </a:gradFill>
        <a:effectLst/>
      </p:bgPr>
    </p:bg>
    <p:spTree>
      <p:nvGrpSpPr>
        <p:cNvPr id="1" name="Shape 214"/>
        <p:cNvGrpSpPr/>
        <p:nvPr/>
      </p:nvGrpSpPr>
      <p:grpSpPr>
        <a:xfrm>
          <a:off x="0" y="0"/>
          <a:ext cx="0" cy="0"/>
          <a:chOff x="0" y="0"/>
          <a:chExt cx="0" cy="0"/>
        </a:xfrm>
      </p:grpSpPr>
      <p:sp>
        <p:nvSpPr>
          <p:cNvPr id="215" name="Google Shape;215;p49"/>
          <p:cNvSpPr txBox="1">
            <a:spLocks noGrp="1"/>
          </p:cNvSpPr>
          <p:nvPr>
            <p:ph type="title"/>
          </p:nvPr>
        </p:nvSpPr>
        <p:spPr>
          <a:xfrm>
            <a:off x="457200" y="205978"/>
            <a:ext cx="8229600" cy="1051500"/>
          </a:xfrm>
          <a:prstGeom prst="rect">
            <a:avLst/>
          </a:prstGeom>
          <a:noFill/>
          <a:ln>
            <a:noFill/>
          </a:ln>
        </p:spPr>
        <p:txBody>
          <a:bodyPr spcFirstLastPara="1" wrap="square" lIns="45700" tIns="45700" rIns="45700" bIns="45700" anchor="ctr" anchorCtr="0"/>
          <a:lstStyle>
            <a:lvl1pPr lvl="0" algn="ctr" rtl="0">
              <a:lnSpc>
                <a:spcPct val="100000"/>
              </a:lnSpc>
              <a:spcBef>
                <a:spcPts val="0"/>
              </a:spcBef>
              <a:spcAft>
                <a:spcPts val="0"/>
              </a:spcAft>
              <a:buClr>
                <a:srgbClr val="333399"/>
              </a:buClr>
              <a:buSzPts val="4400"/>
              <a:buFont typeface="Arial"/>
              <a:buNone/>
              <a:defRPr sz="4400" b="0">
                <a:solidFill>
                  <a:srgbClr val="333399"/>
                </a:solidFill>
                <a:latin typeface="Arial"/>
                <a:ea typeface="Arial"/>
                <a:cs typeface="Arial"/>
                <a:sym typeface="Arial"/>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216" name="Google Shape;216;p49"/>
          <p:cNvSpPr txBox="1">
            <a:spLocks noGrp="1"/>
          </p:cNvSpPr>
          <p:nvPr>
            <p:ph type="body" idx="1"/>
          </p:nvPr>
        </p:nvSpPr>
        <p:spPr>
          <a:xfrm>
            <a:off x="457200" y="1600200"/>
            <a:ext cx="3962400" cy="3372000"/>
          </a:xfrm>
          <a:prstGeom prst="rect">
            <a:avLst/>
          </a:prstGeom>
          <a:noFill/>
          <a:ln>
            <a:noFill/>
          </a:ln>
        </p:spPr>
        <p:txBody>
          <a:bodyPr spcFirstLastPara="1" wrap="square" lIns="45700" tIns="45700" rIns="45700" bIns="45700" anchor="t" anchorCtr="0"/>
          <a:lstStyle>
            <a:lvl1pPr marL="457200" lvl="0" indent="-406400" algn="l" rtl="0">
              <a:lnSpc>
                <a:spcPct val="100000"/>
              </a:lnSpc>
              <a:spcBef>
                <a:spcPts val="600"/>
              </a:spcBef>
              <a:spcAft>
                <a:spcPts val="0"/>
              </a:spcAft>
              <a:buClr>
                <a:srgbClr val="000000"/>
              </a:buClr>
              <a:buSzPts val="2800"/>
              <a:buFont typeface="Arial"/>
              <a:buChar char="•"/>
              <a:defRPr sz="2800">
                <a:solidFill>
                  <a:srgbClr val="000000"/>
                </a:solidFill>
                <a:latin typeface="Arial"/>
                <a:ea typeface="Arial"/>
                <a:cs typeface="Arial"/>
                <a:sym typeface="Arial"/>
              </a:defRPr>
            </a:lvl1pPr>
            <a:lvl2pPr marL="914400" lvl="1" indent="-406400" algn="l" rtl="0">
              <a:lnSpc>
                <a:spcPct val="100000"/>
              </a:lnSpc>
              <a:spcBef>
                <a:spcPts val="600"/>
              </a:spcBef>
              <a:spcAft>
                <a:spcPts val="0"/>
              </a:spcAft>
              <a:buClr>
                <a:srgbClr val="000000"/>
              </a:buClr>
              <a:buSzPts val="2800"/>
              <a:buFont typeface="Arial"/>
              <a:buChar char="•"/>
              <a:defRPr sz="2800">
                <a:solidFill>
                  <a:srgbClr val="000000"/>
                </a:solidFill>
                <a:latin typeface="Arial"/>
                <a:ea typeface="Arial"/>
                <a:cs typeface="Arial"/>
                <a:sym typeface="Arial"/>
              </a:defRPr>
            </a:lvl2pPr>
            <a:lvl3pPr marL="1371600" lvl="2" indent="-406400" algn="l" rtl="0">
              <a:lnSpc>
                <a:spcPct val="100000"/>
              </a:lnSpc>
              <a:spcBef>
                <a:spcPts val="600"/>
              </a:spcBef>
              <a:spcAft>
                <a:spcPts val="0"/>
              </a:spcAft>
              <a:buClr>
                <a:srgbClr val="000000"/>
              </a:buClr>
              <a:buSzPts val="2800"/>
              <a:buFont typeface="Arial"/>
              <a:buChar char="•"/>
              <a:defRPr sz="2800">
                <a:solidFill>
                  <a:srgbClr val="000000"/>
                </a:solidFill>
                <a:latin typeface="Arial"/>
                <a:ea typeface="Arial"/>
                <a:cs typeface="Arial"/>
                <a:sym typeface="Arial"/>
              </a:defRPr>
            </a:lvl3pPr>
            <a:lvl4pPr marL="1828800" lvl="3" indent="-406400" algn="l" rtl="0">
              <a:lnSpc>
                <a:spcPct val="100000"/>
              </a:lnSpc>
              <a:spcBef>
                <a:spcPts val="600"/>
              </a:spcBef>
              <a:spcAft>
                <a:spcPts val="0"/>
              </a:spcAft>
              <a:buClr>
                <a:srgbClr val="000000"/>
              </a:buClr>
              <a:buSzPts val="2800"/>
              <a:buFont typeface="Arial"/>
              <a:buChar char="•"/>
              <a:defRPr sz="2800">
                <a:solidFill>
                  <a:srgbClr val="000000"/>
                </a:solidFill>
                <a:latin typeface="Arial"/>
                <a:ea typeface="Arial"/>
                <a:cs typeface="Arial"/>
                <a:sym typeface="Arial"/>
              </a:defRPr>
            </a:lvl4pPr>
            <a:lvl5pPr marL="2286000" lvl="4" indent="-406400" algn="l" rtl="0">
              <a:lnSpc>
                <a:spcPct val="100000"/>
              </a:lnSpc>
              <a:spcBef>
                <a:spcPts val="600"/>
              </a:spcBef>
              <a:spcAft>
                <a:spcPts val="0"/>
              </a:spcAft>
              <a:buClr>
                <a:srgbClr val="000000"/>
              </a:buClr>
              <a:buSzPts val="2800"/>
              <a:buFont typeface="Arial"/>
              <a:buChar char="•"/>
              <a:defRPr sz="2800">
                <a:solidFill>
                  <a:srgbClr val="000000"/>
                </a:solidFill>
                <a:latin typeface="Arial"/>
                <a:ea typeface="Arial"/>
                <a:cs typeface="Arial"/>
                <a:sym typeface="Arial"/>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217" name="Google Shape;217;p49"/>
          <p:cNvSpPr txBox="1">
            <a:spLocks noGrp="1"/>
          </p:cNvSpPr>
          <p:nvPr>
            <p:ph type="sldNum" idx="12"/>
          </p:nvPr>
        </p:nvSpPr>
        <p:spPr>
          <a:xfrm>
            <a:off x="8757905" y="4729163"/>
            <a:ext cx="309900" cy="245400"/>
          </a:xfrm>
          <a:prstGeom prst="rect">
            <a:avLst/>
          </a:prstGeom>
          <a:noFill/>
          <a:ln>
            <a:noFill/>
          </a:ln>
        </p:spPr>
        <p:txBody>
          <a:bodyPr spcFirstLastPara="1" wrap="square" lIns="45700" tIns="45700" rIns="45700" bIns="45700" anchor="t" anchorCtr="0">
            <a:noAutofit/>
          </a:bodyPr>
          <a:lstStyle>
            <a:lvl1pPr marL="0" marR="0" lvl="0" indent="0" algn="r" rtl="0">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1pPr>
            <a:lvl2pPr marL="0" marR="0" lvl="1" indent="0" algn="r" rtl="0">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2pPr>
            <a:lvl3pPr marL="0" marR="0" lvl="2" indent="0" algn="r" rtl="0">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3pPr>
            <a:lvl4pPr marL="0" marR="0" lvl="3" indent="0" algn="r" rtl="0">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4pPr>
            <a:lvl5pPr marL="0" marR="0" lvl="4" indent="0" algn="r" rtl="0">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5pPr>
            <a:lvl6pPr marL="0" marR="0" lvl="5" indent="0" algn="r" rtl="0">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6pPr>
            <a:lvl7pPr marL="0" marR="0" lvl="6" indent="0" algn="r" rtl="0">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7pPr>
            <a:lvl8pPr marL="0" marR="0" lvl="7" indent="0" algn="r" rtl="0">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8pPr>
            <a:lvl9pPr marL="0" marR="0" lvl="8" indent="0" algn="r" rtl="0">
              <a:lnSpc>
                <a:spcPct val="100000"/>
              </a:lnSpc>
              <a:spcBef>
                <a:spcPts val="0"/>
              </a:spcBef>
              <a:spcAft>
                <a:spcPts val="0"/>
              </a:spcAft>
              <a:buClr>
                <a:srgbClr val="000000"/>
              </a:buClr>
              <a:buSzPts val="1400"/>
              <a:buFont typeface="Carme"/>
              <a:buNone/>
              <a:defRPr sz="1400">
                <a:solidFill>
                  <a:srgbClr val="000000"/>
                </a:solidFill>
                <a:latin typeface="Carme"/>
                <a:ea typeface="Carme"/>
                <a:cs typeface="Carme"/>
                <a:sym typeface="Carme"/>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标题和内容">
  <p:cSld name="标题和内容">
    <p:spTree>
      <p:nvGrpSpPr>
        <p:cNvPr id="1" name="Shape 218"/>
        <p:cNvGrpSpPr/>
        <p:nvPr/>
      </p:nvGrpSpPr>
      <p:grpSpPr>
        <a:xfrm>
          <a:off x="0" y="0"/>
          <a:ext cx="0" cy="0"/>
          <a:chOff x="0" y="0"/>
          <a:chExt cx="0" cy="0"/>
        </a:xfrm>
      </p:grpSpPr>
      <p:sp>
        <p:nvSpPr>
          <p:cNvPr id="219" name="Google Shape;219;p50"/>
          <p:cNvSpPr/>
          <p:nvPr/>
        </p:nvSpPr>
        <p:spPr>
          <a:xfrm>
            <a:off x="0" y="642938"/>
            <a:ext cx="9144000" cy="497400"/>
          </a:xfrm>
          <a:prstGeom prst="rect">
            <a:avLst/>
          </a:prstGeom>
          <a:gradFill>
            <a:gsLst>
              <a:gs pos="0">
                <a:srgbClr val="03173C"/>
              </a:gs>
              <a:gs pos="82770">
                <a:srgbClr val="023568"/>
              </a:gs>
              <a:gs pos="100000">
                <a:srgbClr val="005493"/>
              </a:gs>
            </a:gsLst>
            <a:lin ang="0" scaled="0"/>
          </a:gradFill>
          <a:ln w="9525" cap="flat" cmpd="sng">
            <a:solidFill>
              <a:srgbClr val="4472C4"/>
            </a:solidFill>
            <a:prstDash val="solid"/>
            <a:miter lim="8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FFFFFF"/>
              </a:buClr>
              <a:buSzPts val="1800"/>
              <a:buFont typeface="Helvetica Neue"/>
              <a:buNone/>
            </a:pPr>
            <a:endParaRPr sz="1800" b="0" i="0" u="none" strike="noStrike" cap="none">
              <a:solidFill>
                <a:srgbClr val="FFFFFF"/>
              </a:solidFill>
              <a:latin typeface="Helvetica Neue"/>
              <a:ea typeface="Helvetica Neue"/>
              <a:cs typeface="Helvetica Neue"/>
              <a:sym typeface="Helvetica Neue"/>
            </a:endParaRPr>
          </a:p>
        </p:txBody>
      </p:sp>
      <p:sp>
        <p:nvSpPr>
          <p:cNvPr id="220" name="Google Shape;220;p50"/>
          <p:cNvSpPr txBox="1">
            <a:spLocks noGrp="1"/>
          </p:cNvSpPr>
          <p:nvPr>
            <p:ph type="title"/>
          </p:nvPr>
        </p:nvSpPr>
        <p:spPr>
          <a:xfrm>
            <a:off x="322326" y="690944"/>
            <a:ext cx="8547300" cy="411600"/>
          </a:xfrm>
          <a:prstGeom prst="rect">
            <a:avLst/>
          </a:prstGeom>
          <a:noFill/>
          <a:ln>
            <a:noFill/>
          </a:ln>
        </p:spPr>
        <p:txBody>
          <a:bodyPr spcFirstLastPara="1" wrap="square" lIns="34275" tIns="34275" rIns="34275" bIns="34275" anchor="ctr" anchorCtr="0"/>
          <a:lstStyle>
            <a:lvl1pPr lvl="0" algn="l" rtl="0">
              <a:lnSpc>
                <a:spcPct val="90000"/>
              </a:lnSpc>
              <a:spcBef>
                <a:spcPts val="0"/>
              </a:spcBef>
              <a:spcAft>
                <a:spcPts val="0"/>
              </a:spcAft>
              <a:buClr>
                <a:srgbClr val="F2F2F2"/>
              </a:buClr>
              <a:buSzPts val="4000"/>
              <a:buFont typeface="Arial"/>
              <a:buNone/>
              <a:defRPr b="0">
                <a:solidFill>
                  <a:srgbClr val="F2F2F2"/>
                </a:solidFill>
                <a:latin typeface="Arial"/>
                <a:ea typeface="Arial"/>
                <a:cs typeface="Arial"/>
                <a:sym typeface="Arial"/>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221" name="Google Shape;221;p50"/>
          <p:cNvSpPr/>
          <p:nvPr/>
        </p:nvSpPr>
        <p:spPr>
          <a:xfrm>
            <a:off x="-1" y="4352460"/>
            <a:ext cx="9144000" cy="155400"/>
          </a:xfrm>
          <a:prstGeom prst="rect">
            <a:avLst/>
          </a:prstGeom>
          <a:gradFill>
            <a:gsLst>
              <a:gs pos="0">
                <a:srgbClr val="03173C"/>
              </a:gs>
              <a:gs pos="100000">
                <a:srgbClr val="005493"/>
              </a:gs>
            </a:gsLst>
            <a:lin ang="0" scaled="0"/>
          </a:gra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2F2F2"/>
              </a:buClr>
              <a:buSzPts val="1800"/>
              <a:buFont typeface="Helvetica Neue"/>
              <a:buNone/>
            </a:pPr>
            <a:endParaRPr sz="1800" b="0" i="0" u="none" strike="noStrike" cap="none">
              <a:solidFill>
                <a:srgbClr val="F2F2F2"/>
              </a:solidFill>
              <a:latin typeface="Helvetica Neue"/>
              <a:ea typeface="Helvetica Neue"/>
              <a:cs typeface="Helvetica Neue"/>
              <a:sym typeface="Helvetica Neue"/>
            </a:endParaRPr>
          </a:p>
        </p:txBody>
      </p:sp>
      <p:sp>
        <p:nvSpPr>
          <p:cNvPr id="222" name="Google Shape;222;p50"/>
          <p:cNvSpPr txBox="1">
            <a:spLocks noGrp="1"/>
          </p:cNvSpPr>
          <p:nvPr>
            <p:ph type="body" idx="1"/>
          </p:nvPr>
        </p:nvSpPr>
        <p:spPr>
          <a:xfrm>
            <a:off x="6593018" y="4331113"/>
            <a:ext cx="2541900" cy="183600"/>
          </a:xfrm>
          <a:prstGeom prst="rect">
            <a:avLst/>
          </a:prstGeom>
          <a:noFill/>
          <a:ln>
            <a:noFill/>
          </a:ln>
        </p:spPr>
        <p:txBody>
          <a:bodyPr spcFirstLastPara="1" wrap="square" lIns="34275" tIns="34275" rIns="34275" bIns="34275" anchor="ctr" anchorCtr="0"/>
          <a:lstStyle>
            <a:lvl1pPr marL="457200" lvl="0" indent="-342900" algn="l" rtl="0">
              <a:lnSpc>
                <a:spcPct val="100000"/>
              </a:lnSpc>
              <a:spcBef>
                <a:spcPts val="200"/>
              </a:spcBef>
              <a:spcAft>
                <a:spcPts val="0"/>
              </a:spcAft>
              <a:buClr>
                <a:srgbClr val="101D3A"/>
              </a:buClr>
              <a:buSzPts val="1800"/>
              <a:buChar char="•"/>
              <a:defRPr/>
            </a:lvl1pPr>
            <a:lvl2pPr marL="914400" lvl="1" indent="-342900" algn="l" rtl="0">
              <a:lnSpc>
                <a:spcPct val="100000"/>
              </a:lnSpc>
              <a:spcBef>
                <a:spcPts val="200"/>
              </a:spcBef>
              <a:spcAft>
                <a:spcPts val="0"/>
              </a:spcAft>
              <a:buClr>
                <a:srgbClr val="101D3A"/>
              </a:buClr>
              <a:buSzPts val="1800"/>
              <a:buChar char="•"/>
              <a:defRPr/>
            </a:lvl2pPr>
            <a:lvl3pPr marL="1371600" lvl="2" indent="-342900" algn="l" rtl="0">
              <a:lnSpc>
                <a:spcPct val="100000"/>
              </a:lnSpc>
              <a:spcBef>
                <a:spcPts val="200"/>
              </a:spcBef>
              <a:spcAft>
                <a:spcPts val="0"/>
              </a:spcAft>
              <a:buClr>
                <a:srgbClr val="101D3A"/>
              </a:buClr>
              <a:buSzPts val="1800"/>
              <a:buChar char="•"/>
              <a:defRPr/>
            </a:lvl3pPr>
            <a:lvl4pPr marL="1828800" lvl="3" indent="-342900" algn="l" rtl="0">
              <a:lnSpc>
                <a:spcPct val="100000"/>
              </a:lnSpc>
              <a:spcBef>
                <a:spcPts val="200"/>
              </a:spcBef>
              <a:spcAft>
                <a:spcPts val="0"/>
              </a:spcAft>
              <a:buClr>
                <a:srgbClr val="101D3A"/>
              </a:buClr>
              <a:buSzPts val="1800"/>
              <a:buChar char="•"/>
              <a:defRPr/>
            </a:lvl4pPr>
            <a:lvl5pPr marL="2286000" lvl="4" indent="-342900" algn="l" rtl="0">
              <a:lnSpc>
                <a:spcPct val="100000"/>
              </a:lnSpc>
              <a:spcBef>
                <a:spcPts val="200"/>
              </a:spcBef>
              <a:spcAft>
                <a:spcPts val="0"/>
              </a:spcAft>
              <a:buClr>
                <a:srgbClr val="101D3A"/>
              </a:buClr>
              <a:buSzPts val="1800"/>
              <a:buChar char="•"/>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223" name="Google Shape;223;p50"/>
          <p:cNvSpPr txBox="1">
            <a:spLocks noGrp="1"/>
          </p:cNvSpPr>
          <p:nvPr>
            <p:ph type="body" idx="2"/>
          </p:nvPr>
        </p:nvSpPr>
        <p:spPr>
          <a:xfrm>
            <a:off x="108282" y="4338173"/>
            <a:ext cx="6286800" cy="183900"/>
          </a:xfrm>
          <a:prstGeom prst="rect">
            <a:avLst/>
          </a:prstGeom>
          <a:noFill/>
          <a:ln>
            <a:noFill/>
          </a:ln>
        </p:spPr>
        <p:txBody>
          <a:bodyPr spcFirstLastPara="1" wrap="square" lIns="34275" tIns="34275" rIns="34275" bIns="34275" anchor="ctr" anchorCtr="0"/>
          <a:lstStyle>
            <a:lvl1pPr marL="457200" lvl="0" indent="-342900" algn="l" rtl="0">
              <a:lnSpc>
                <a:spcPct val="100000"/>
              </a:lnSpc>
              <a:spcBef>
                <a:spcPts val="200"/>
              </a:spcBef>
              <a:spcAft>
                <a:spcPts val="0"/>
              </a:spcAft>
              <a:buClr>
                <a:srgbClr val="101D3A"/>
              </a:buClr>
              <a:buSzPts val="1800"/>
              <a:buChar char="•"/>
              <a:defRPr/>
            </a:lvl1pPr>
            <a:lvl2pPr marL="914400" lvl="1" indent="-342900" algn="l" rtl="0">
              <a:lnSpc>
                <a:spcPct val="100000"/>
              </a:lnSpc>
              <a:spcBef>
                <a:spcPts val="200"/>
              </a:spcBef>
              <a:spcAft>
                <a:spcPts val="0"/>
              </a:spcAft>
              <a:buClr>
                <a:srgbClr val="101D3A"/>
              </a:buClr>
              <a:buSzPts val="1800"/>
              <a:buChar char="•"/>
              <a:defRPr/>
            </a:lvl2pPr>
            <a:lvl3pPr marL="1371600" lvl="2" indent="-342900" algn="l" rtl="0">
              <a:lnSpc>
                <a:spcPct val="100000"/>
              </a:lnSpc>
              <a:spcBef>
                <a:spcPts val="200"/>
              </a:spcBef>
              <a:spcAft>
                <a:spcPts val="0"/>
              </a:spcAft>
              <a:buClr>
                <a:srgbClr val="101D3A"/>
              </a:buClr>
              <a:buSzPts val="1800"/>
              <a:buChar char="•"/>
              <a:defRPr/>
            </a:lvl3pPr>
            <a:lvl4pPr marL="1828800" lvl="3" indent="-342900" algn="l" rtl="0">
              <a:lnSpc>
                <a:spcPct val="100000"/>
              </a:lnSpc>
              <a:spcBef>
                <a:spcPts val="200"/>
              </a:spcBef>
              <a:spcAft>
                <a:spcPts val="0"/>
              </a:spcAft>
              <a:buClr>
                <a:srgbClr val="101D3A"/>
              </a:buClr>
              <a:buSzPts val="1800"/>
              <a:buChar char="•"/>
              <a:defRPr/>
            </a:lvl4pPr>
            <a:lvl5pPr marL="2286000" lvl="4" indent="-342900" algn="l" rtl="0">
              <a:lnSpc>
                <a:spcPct val="100000"/>
              </a:lnSpc>
              <a:spcBef>
                <a:spcPts val="200"/>
              </a:spcBef>
              <a:spcAft>
                <a:spcPts val="0"/>
              </a:spcAft>
              <a:buClr>
                <a:srgbClr val="101D3A"/>
              </a:buClr>
              <a:buSzPts val="1800"/>
              <a:buChar char="•"/>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224" name="Google Shape;224;p50"/>
          <p:cNvSpPr txBox="1">
            <a:spLocks noGrp="1"/>
          </p:cNvSpPr>
          <p:nvPr>
            <p:ph type="sldNum" idx="12"/>
          </p:nvPr>
        </p:nvSpPr>
        <p:spPr>
          <a:xfrm>
            <a:off x="8669942" y="4316261"/>
            <a:ext cx="279000" cy="2133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FFFFFF"/>
              </a:buClr>
              <a:buSzPts val="1400"/>
              <a:buFont typeface="Helvetica Neue"/>
              <a:buNone/>
              <a:defRPr sz="1400"/>
            </a:lvl1pPr>
            <a:lvl2pPr marL="0" marR="0" lvl="1" indent="0" algn="r" rtl="0">
              <a:lnSpc>
                <a:spcPct val="100000"/>
              </a:lnSpc>
              <a:spcBef>
                <a:spcPts val="0"/>
              </a:spcBef>
              <a:spcAft>
                <a:spcPts val="0"/>
              </a:spcAft>
              <a:buClr>
                <a:srgbClr val="FFFFFF"/>
              </a:buClr>
              <a:buSzPts val="1400"/>
              <a:buFont typeface="Helvetica Neue"/>
              <a:buNone/>
              <a:defRPr sz="1400"/>
            </a:lvl2pPr>
            <a:lvl3pPr marL="0" marR="0" lvl="2" indent="0" algn="r" rtl="0">
              <a:lnSpc>
                <a:spcPct val="100000"/>
              </a:lnSpc>
              <a:spcBef>
                <a:spcPts val="0"/>
              </a:spcBef>
              <a:spcAft>
                <a:spcPts val="0"/>
              </a:spcAft>
              <a:buClr>
                <a:srgbClr val="FFFFFF"/>
              </a:buClr>
              <a:buSzPts val="1400"/>
              <a:buFont typeface="Helvetica Neue"/>
              <a:buNone/>
              <a:defRPr sz="1400"/>
            </a:lvl3pPr>
            <a:lvl4pPr marL="0" marR="0" lvl="3" indent="0" algn="r" rtl="0">
              <a:lnSpc>
                <a:spcPct val="100000"/>
              </a:lnSpc>
              <a:spcBef>
                <a:spcPts val="0"/>
              </a:spcBef>
              <a:spcAft>
                <a:spcPts val="0"/>
              </a:spcAft>
              <a:buClr>
                <a:srgbClr val="FFFFFF"/>
              </a:buClr>
              <a:buSzPts val="1400"/>
              <a:buFont typeface="Helvetica Neue"/>
              <a:buNone/>
              <a:defRPr sz="1400"/>
            </a:lvl4pPr>
            <a:lvl5pPr marL="0" marR="0" lvl="4" indent="0" algn="r" rtl="0">
              <a:lnSpc>
                <a:spcPct val="100000"/>
              </a:lnSpc>
              <a:spcBef>
                <a:spcPts val="0"/>
              </a:spcBef>
              <a:spcAft>
                <a:spcPts val="0"/>
              </a:spcAft>
              <a:buClr>
                <a:srgbClr val="FFFFFF"/>
              </a:buClr>
              <a:buSzPts val="1400"/>
              <a:buFont typeface="Helvetica Neue"/>
              <a:buNone/>
              <a:defRPr sz="1400"/>
            </a:lvl5pPr>
            <a:lvl6pPr marL="0" marR="0" lvl="5" indent="0" algn="r" rtl="0">
              <a:lnSpc>
                <a:spcPct val="100000"/>
              </a:lnSpc>
              <a:spcBef>
                <a:spcPts val="0"/>
              </a:spcBef>
              <a:spcAft>
                <a:spcPts val="0"/>
              </a:spcAft>
              <a:buClr>
                <a:srgbClr val="FFFFFF"/>
              </a:buClr>
              <a:buSzPts val="1400"/>
              <a:buFont typeface="Helvetica Neue"/>
              <a:buNone/>
              <a:defRPr sz="1400"/>
            </a:lvl6pPr>
            <a:lvl7pPr marL="0" marR="0" lvl="6" indent="0" algn="r" rtl="0">
              <a:lnSpc>
                <a:spcPct val="100000"/>
              </a:lnSpc>
              <a:spcBef>
                <a:spcPts val="0"/>
              </a:spcBef>
              <a:spcAft>
                <a:spcPts val="0"/>
              </a:spcAft>
              <a:buClr>
                <a:srgbClr val="FFFFFF"/>
              </a:buClr>
              <a:buSzPts val="1400"/>
              <a:buFont typeface="Helvetica Neue"/>
              <a:buNone/>
              <a:defRPr sz="1400"/>
            </a:lvl7pPr>
            <a:lvl8pPr marL="0" marR="0" lvl="7" indent="0" algn="r" rtl="0">
              <a:lnSpc>
                <a:spcPct val="100000"/>
              </a:lnSpc>
              <a:spcBef>
                <a:spcPts val="0"/>
              </a:spcBef>
              <a:spcAft>
                <a:spcPts val="0"/>
              </a:spcAft>
              <a:buClr>
                <a:srgbClr val="FFFFFF"/>
              </a:buClr>
              <a:buSzPts val="1400"/>
              <a:buFont typeface="Helvetica Neue"/>
              <a:buNone/>
              <a:defRPr sz="1400"/>
            </a:lvl8pPr>
            <a:lvl9pPr marL="0" marR="0" lvl="8" indent="0" algn="r" rtl="0">
              <a:lnSpc>
                <a:spcPct val="100000"/>
              </a:lnSpc>
              <a:spcBef>
                <a:spcPts val="0"/>
              </a:spcBef>
              <a:spcAft>
                <a:spcPts val="0"/>
              </a:spcAft>
              <a:buClr>
                <a:srgbClr val="FFFFFF"/>
              </a:buClr>
              <a:buSzPts val="1400"/>
              <a:buFont typeface="Helvetica Neue"/>
              <a:buNone/>
              <a:defRPr sz="1400"/>
            </a:lvl9pPr>
          </a:lstStyle>
          <a:p>
            <a:pPr marL="0" lvl="0" indent="0" algn="r" rtl="0">
              <a:spcBef>
                <a:spcPts val="0"/>
              </a:spcBef>
              <a:spcAft>
                <a:spcPts val="0"/>
              </a:spcAft>
              <a:buNone/>
            </a:pPr>
            <a:fld id="{00000000-1234-1234-1234-123412341234}" type="slidenum">
              <a:rPr lang="en"/>
              <a:t>‹#›</a:t>
            </a:fld>
            <a:endParaRPr sz="180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标题和内容">
  <p:cSld name="标题和内容 2">
    <p:spTree>
      <p:nvGrpSpPr>
        <p:cNvPr id="1" name="Shape 225"/>
        <p:cNvGrpSpPr/>
        <p:nvPr/>
      </p:nvGrpSpPr>
      <p:grpSpPr>
        <a:xfrm>
          <a:off x="0" y="0"/>
          <a:ext cx="0" cy="0"/>
          <a:chOff x="0" y="0"/>
          <a:chExt cx="0" cy="0"/>
        </a:xfrm>
      </p:grpSpPr>
      <p:sp>
        <p:nvSpPr>
          <p:cNvPr id="226" name="Google Shape;226;p51"/>
          <p:cNvSpPr/>
          <p:nvPr/>
        </p:nvSpPr>
        <p:spPr>
          <a:xfrm>
            <a:off x="0" y="642938"/>
            <a:ext cx="9144000" cy="497400"/>
          </a:xfrm>
          <a:prstGeom prst="rect">
            <a:avLst/>
          </a:prstGeom>
          <a:gradFill>
            <a:gsLst>
              <a:gs pos="0">
                <a:srgbClr val="6F0000"/>
              </a:gs>
              <a:gs pos="50000">
                <a:srgbClr val="A10000"/>
              </a:gs>
              <a:gs pos="100000">
                <a:srgbClr val="C00000"/>
              </a:gs>
            </a:gsLst>
            <a:lin ang="0" scaled="0"/>
          </a:gra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2F2F2"/>
              </a:buClr>
              <a:buSzPts val="1800"/>
              <a:buFont typeface="Arial"/>
              <a:buNone/>
            </a:pPr>
            <a:endParaRPr sz="1800" b="0" i="0" u="none" strike="noStrike" cap="none">
              <a:solidFill>
                <a:srgbClr val="F2F2F2"/>
              </a:solidFill>
              <a:latin typeface="Arial"/>
              <a:ea typeface="Arial"/>
              <a:cs typeface="Arial"/>
              <a:sym typeface="Arial"/>
            </a:endParaRPr>
          </a:p>
        </p:txBody>
      </p:sp>
      <p:sp>
        <p:nvSpPr>
          <p:cNvPr id="227" name="Google Shape;227;p51"/>
          <p:cNvSpPr txBox="1">
            <a:spLocks noGrp="1"/>
          </p:cNvSpPr>
          <p:nvPr>
            <p:ph type="title"/>
          </p:nvPr>
        </p:nvSpPr>
        <p:spPr>
          <a:xfrm>
            <a:off x="322326" y="690944"/>
            <a:ext cx="8547300" cy="411600"/>
          </a:xfrm>
          <a:prstGeom prst="rect">
            <a:avLst/>
          </a:prstGeom>
          <a:noFill/>
          <a:ln>
            <a:noFill/>
          </a:ln>
        </p:spPr>
        <p:txBody>
          <a:bodyPr spcFirstLastPara="1" wrap="square" lIns="34275" tIns="34275" rIns="34275" bIns="34275" anchor="ctr" anchorCtr="0"/>
          <a:lstStyle>
            <a:lvl1pPr lvl="0" algn="l" rtl="0">
              <a:lnSpc>
                <a:spcPct val="90000"/>
              </a:lnSpc>
              <a:spcBef>
                <a:spcPts val="0"/>
              </a:spcBef>
              <a:spcAft>
                <a:spcPts val="0"/>
              </a:spcAft>
              <a:buClr>
                <a:srgbClr val="F2F2F2"/>
              </a:buClr>
              <a:buSzPts val="4000"/>
              <a:buFont typeface="Arial"/>
              <a:buNone/>
              <a:defRPr b="0">
                <a:solidFill>
                  <a:srgbClr val="F2F2F2"/>
                </a:solidFill>
                <a:latin typeface="Arial"/>
                <a:ea typeface="Arial"/>
                <a:cs typeface="Arial"/>
                <a:sym typeface="Arial"/>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228" name="Google Shape;228;p51"/>
          <p:cNvSpPr txBox="1">
            <a:spLocks noGrp="1"/>
          </p:cNvSpPr>
          <p:nvPr>
            <p:ph type="body" idx="1"/>
          </p:nvPr>
        </p:nvSpPr>
        <p:spPr>
          <a:xfrm>
            <a:off x="322326" y="1301306"/>
            <a:ext cx="8547300" cy="2781000"/>
          </a:xfrm>
          <a:prstGeom prst="rect">
            <a:avLst/>
          </a:prstGeom>
          <a:noFill/>
          <a:ln>
            <a:noFill/>
          </a:ln>
        </p:spPr>
        <p:txBody>
          <a:bodyPr spcFirstLastPara="1" wrap="square" lIns="34275" tIns="34275" rIns="34275" bIns="34275" anchor="t" anchorCtr="0"/>
          <a:lstStyle>
            <a:lvl1pPr marL="457200" lvl="0" indent="-406400" algn="l" rtl="0">
              <a:lnSpc>
                <a:spcPct val="90000"/>
              </a:lnSpc>
              <a:spcBef>
                <a:spcPts val="1000"/>
              </a:spcBef>
              <a:spcAft>
                <a:spcPts val="0"/>
              </a:spcAft>
              <a:buClr>
                <a:srgbClr val="000000"/>
              </a:buClr>
              <a:buSzPts val="2800"/>
              <a:buChar char="•"/>
              <a:defRPr sz="2800">
                <a:solidFill>
                  <a:srgbClr val="000000"/>
                </a:solidFill>
                <a:latin typeface="Arial"/>
                <a:ea typeface="Arial"/>
                <a:cs typeface="Arial"/>
                <a:sym typeface="Arial"/>
              </a:defRPr>
            </a:lvl1pPr>
            <a:lvl2pPr marL="914400" lvl="1" indent="-406400" algn="l" rtl="0">
              <a:lnSpc>
                <a:spcPct val="90000"/>
              </a:lnSpc>
              <a:spcBef>
                <a:spcPts val="1000"/>
              </a:spcBef>
              <a:spcAft>
                <a:spcPts val="0"/>
              </a:spcAft>
              <a:buClr>
                <a:srgbClr val="000000"/>
              </a:buClr>
              <a:buSzPts val="2800"/>
              <a:buChar char="•"/>
              <a:defRPr sz="2800">
                <a:solidFill>
                  <a:srgbClr val="000000"/>
                </a:solidFill>
                <a:latin typeface="Arial"/>
                <a:ea typeface="Arial"/>
                <a:cs typeface="Arial"/>
                <a:sym typeface="Arial"/>
              </a:defRPr>
            </a:lvl2pPr>
            <a:lvl3pPr marL="1371600" lvl="2" indent="-406400" algn="l" rtl="0">
              <a:lnSpc>
                <a:spcPct val="90000"/>
              </a:lnSpc>
              <a:spcBef>
                <a:spcPts val="1000"/>
              </a:spcBef>
              <a:spcAft>
                <a:spcPts val="0"/>
              </a:spcAft>
              <a:buClr>
                <a:srgbClr val="000000"/>
              </a:buClr>
              <a:buSzPts val="2800"/>
              <a:buChar char="•"/>
              <a:defRPr sz="2800">
                <a:solidFill>
                  <a:srgbClr val="000000"/>
                </a:solidFill>
                <a:latin typeface="Arial"/>
                <a:ea typeface="Arial"/>
                <a:cs typeface="Arial"/>
                <a:sym typeface="Arial"/>
              </a:defRPr>
            </a:lvl3pPr>
            <a:lvl4pPr marL="1828800" lvl="3" indent="-406400" algn="l" rtl="0">
              <a:lnSpc>
                <a:spcPct val="90000"/>
              </a:lnSpc>
              <a:spcBef>
                <a:spcPts val="1000"/>
              </a:spcBef>
              <a:spcAft>
                <a:spcPts val="0"/>
              </a:spcAft>
              <a:buClr>
                <a:srgbClr val="000000"/>
              </a:buClr>
              <a:buSzPts val="2800"/>
              <a:buChar char="•"/>
              <a:defRPr sz="2800">
                <a:solidFill>
                  <a:srgbClr val="000000"/>
                </a:solidFill>
                <a:latin typeface="Arial"/>
                <a:ea typeface="Arial"/>
                <a:cs typeface="Arial"/>
                <a:sym typeface="Arial"/>
              </a:defRPr>
            </a:lvl4pPr>
            <a:lvl5pPr marL="2286000" lvl="4" indent="-406400" algn="l" rtl="0">
              <a:lnSpc>
                <a:spcPct val="90000"/>
              </a:lnSpc>
              <a:spcBef>
                <a:spcPts val="1000"/>
              </a:spcBef>
              <a:spcAft>
                <a:spcPts val="0"/>
              </a:spcAft>
              <a:buClr>
                <a:srgbClr val="000000"/>
              </a:buClr>
              <a:buSzPts val="2800"/>
              <a:buChar char="•"/>
              <a:defRPr sz="2800">
                <a:solidFill>
                  <a:srgbClr val="000000"/>
                </a:solidFill>
                <a:latin typeface="Arial"/>
                <a:ea typeface="Arial"/>
                <a:cs typeface="Arial"/>
                <a:sym typeface="Arial"/>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229" name="Google Shape;229;p51"/>
          <p:cNvSpPr txBox="1">
            <a:spLocks noGrp="1"/>
          </p:cNvSpPr>
          <p:nvPr>
            <p:ph type="sldNum" idx="12"/>
          </p:nvPr>
        </p:nvSpPr>
        <p:spPr>
          <a:xfrm>
            <a:off x="8264554" y="4228683"/>
            <a:ext cx="250800" cy="1848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888888"/>
              </a:buClr>
              <a:buSzPts val="1200"/>
              <a:buFont typeface="Helvetica Neue"/>
              <a:buNone/>
              <a:defRPr sz="1200">
                <a:solidFill>
                  <a:srgbClr val="888888"/>
                </a:solidFill>
              </a:defRPr>
            </a:lvl1pPr>
            <a:lvl2pPr marL="0" marR="0" lvl="1" indent="0" algn="r" rtl="0">
              <a:lnSpc>
                <a:spcPct val="100000"/>
              </a:lnSpc>
              <a:spcBef>
                <a:spcPts val="0"/>
              </a:spcBef>
              <a:spcAft>
                <a:spcPts val="0"/>
              </a:spcAft>
              <a:buClr>
                <a:srgbClr val="888888"/>
              </a:buClr>
              <a:buSzPts val="1200"/>
              <a:buFont typeface="Helvetica Neue"/>
              <a:buNone/>
              <a:defRPr sz="1200">
                <a:solidFill>
                  <a:srgbClr val="888888"/>
                </a:solidFill>
              </a:defRPr>
            </a:lvl2pPr>
            <a:lvl3pPr marL="0" marR="0" lvl="2" indent="0" algn="r" rtl="0">
              <a:lnSpc>
                <a:spcPct val="100000"/>
              </a:lnSpc>
              <a:spcBef>
                <a:spcPts val="0"/>
              </a:spcBef>
              <a:spcAft>
                <a:spcPts val="0"/>
              </a:spcAft>
              <a:buClr>
                <a:srgbClr val="888888"/>
              </a:buClr>
              <a:buSzPts val="1200"/>
              <a:buFont typeface="Helvetica Neue"/>
              <a:buNone/>
              <a:defRPr sz="1200">
                <a:solidFill>
                  <a:srgbClr val="888888"/>
                </a:solidFill>
              </a:defRPr>
            </a:lvl3pPr>
            <a:lvl4pPr marL="0" marR="0" lvl="3" indent="0" algn="r" rtl="0">
              <a:lnSpc>
                <a:spcPct val="100000"/>
              </a:lnSpc>
              <a:spcBef>
                <a:spcPts val="0"/>
              </a:spcBef>
              <a:spcAft>
                <a:spcPts val="0"/>
              </a:spcAft>
              <a:buClr>
                <a:srgbClr val="888888"/>
              </a:buClr>
              <a:buSzPts val="1200"/>
              <a:buFont typeface="Helvetica Neue"/>
              <a:buNone/>
              <a:defRPr sz="1200">
                <a:solidFill>
                  <a:srgbClr val="888888"/>
                </a:solidFill>
              </a:defRPr>
            </a:lvl4pPr>
            <a:lvl5pPr marL="0" marR="0" lvl="4" indent="0" algn="r" rtl="0">
              <a:lnSpc>
                <a:spcPct val="100000"/>
              </a:lnSpc>
              <a:spcBef>
                <a:spcPts val="0"/>
              </a:spcBef>
              <a:spcAft>
                <a:spcPts val="0"/>
              </a:spcAft>
              <a:buClr>
                <a:srgbClr val="888888"/>
              </a:buClr>
              <a:buSzPts val="1200"/>
              <a:buFont typeface="Helvetica Neue"/>
              <a:buNone/>
              <a:defRPr sz="1200">
                <a:solidFill>
                  <a:srgbClr val="888888"/>
                </a:solidFill>
              </a:defRPr>
            </a:lvl5pPr>
            <a:lvl6pPr marL="0" marR="0" lvl="5" indent="0" algn="r" rtl="0">
              <a:lnSpc>
                <a:spcPct val="100000"/>
              </a:lnSpc>
              <a:spcBef>
                <a:spcPts val="0"/>
              </a:spcBef>
              <a:spcAft>
                <a:spcPts val="0"/>
              </a:spcAft>
              <a:buClr>
                <a:srgbClr val="888888"/>
              </a:buClr>
              <a:buSzPts val="1200"/>
              <a:buFont typeface="Helvetica Neue"/>
              <a:buNone/>
              <a:defRPr sz="1200">
                <a:solidFill>
                  <a:srgbClr val="888888"/>
                </a:solidFill>
              </a:defRPr>
            </a:lvl6pPr>
            <a:lvl7pPr marL="0" marR="0" lvl="6" indent="0" algn="r" rtl="0">
              <a:lnSpc>
                <a:spcPct val="100000"/>
              </a:lnSpc>
              <a:spcBef>
                <a:spcPts val="0"/>
              </a:spcBef>
              <a:spcAft>
                <a:spcPts val="0"/>
              </a:spcAft>
              <a:buClr>
                <a:srgbClr val="888888"/>
              </a:buClr>
              <a:buSzPts val="1200"/>
              <a:buFont typeface="Helvetica Neue"/>
              <a:buNone/>
              <a:defRPr sz="1200">
                <a:solidFill>
                  <a:srgbClr val="888888"/>
                </a:solidFill>
              </a:defRPr>
            </a:lvl7pPr>
            <a:lvl8pPr marL="0" marR="0" lvl="7" indent="0" algn="r" rtl="0">
              <a:lnSpc>
                <a:spcPct val="100000"/>
              </a:lnSpc>
              <a:spcBef>
                <a:spcPts val="0"/>
              </a:spcBef>
              <a:spcAft>
                <a:spcPts val="0"/>
              </a:spcAft>
              <a:buClr>
                <a:srgbClr val="888888"/>
              </a:buClr>
              <a:buSzPts val="1200"/>
              <a:buFont typeface="Helvetica Neue"/>
              <a:buNone/>
              <a:defRPr sz="1200">
                <a:solidFill>
                  <a:srgbClr val="888888"/>
                </a:solidFill>
              </a:defRPr>
            </a:lvl8pPr>
            <a:lvl9pPr marL="0" marR="0" lvl="8" indent="0" algn="r" rtl="0">
              <a:lnSpc>
                <a:spcPct val="100000"/>
              </a:lnSpc>
              <a:spcBef>
                <a:spcPts val="0"/>
              </a:spcBef>
              <a:spcAft>
                <a:spcPts val="0"/>
              </a:spcAft>
              <a:buClr>
                <a:srgbClr val="888888"/>
              </a:buClr>
              <a:buSzPts val="1200"/>
              <a:buFont typeface="Helvetica Neue"/>
              <a:buNone/>
              <a:defRPr sz="1200">
                <a:solidFill>
                  <a:srgbClr val="888888"/>
                </a:solidFill>
              </a:defRPr>
            </a:lvl9pPr>
          </a:lstStyle>
          <a:p>
            <a:pPr marL="0" lvl="0" indent="0" algn="r" rtl="0">
              <a:spcBef>
                <a:spcPts val="0"/>
              </a:spcBef>
              <a:spcAft>
                <a:spcPts val="0"/>
              </a:spcAft>
              <a:buNone/>
            </a:pPr>
            <a:fld id="{00000000-1234-1234-1234-123412341234}" type="slidenum">
              <a:rPr lang="en"/>
              <a:t>‹#›</a:t>
            </a:fld>
            <a:endParaRPr sz="1800">
              <a:solidFill>
                <a:srgbClr val="FFFFFF"/>
              </a:solidFil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标题和内容">
  <p:cSld name="标题和内容 3">
    <p:spTree>
      <p:nvGrpSpPr>
        <p:cNvPr id="1" name="Shape 230"/>
        <p:cNvGrpSpPr/>
        <p:nvPr/>
      </p:nvGrpSpPr>
      <p:grpSpPr>
        <a:xfrm>
          <a:off x="0" y="0"/>
          <a:ext cx="0" cy="0"/>
          <a:chOff x="0" y="0"/>
          <a:chExt cx="0" cy="0"/>
        </a:xfrm>
      </p:grpSpPr>
      <p:sp>
        <p:nvSpPr>
          <p:cNvPr id="231" name="Google Shape;231;p52"/>
          <p:cNvSpPr/>
          <p:nvPr/>
        </p:nvSpPr>
        <p:spPr>
          <a:xfrm>
            <a:off x="0" y="642938"/>
            <a:ext cx="9144000" cy="497400"/>
          </a:xfrm>
          <a:prstGeom prst="rect">
            <a:avLst/>
          </a:prstGeom>
          <a:gradFill>
            <a:gsLst>
              <a:gs pos="0">
                <a:srgbClr val="6F0000"/>
              </a:gs>
              <a:gs pos="50000">
                <a:srgbClr val="A10000"/>
              </a:gs>
              <a:gs pos="100000">
                <a:srgbClr val="C00000"/>
              </a:gs>
            </a:gsLst>
            <a:lin ang="0" scaled="0"/>
          </a:gra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2F2F2"/>
              </a:buClr>
              <a:buSzPts val="1800"/>
              <a:buFont typeface="Helvetica Neue"/>
              <a:buNone/>
            </a:pPr>
            <a:endParaRPr sz="1800" b="0" i="0" u="none" strike="noStrike" cap="none">
              <a:solidFill>
                <a:srgbClr val="F2F2F2"/>
              </a:solidFill>
              <a:latin typeface="Helvetica Neue"/>
              <a:ea typeface="Helvetica Neue"/>
              <a:cs typeface="Helvetica Neue"/>
              <a:sym typeface="Helvetica Neue"/>
            </a:endParaRPr>
          </a:p>
        </p:txBody>
      </p:sp>
      <p:sp>
        <p:nvSpPr>
          <p:cNvPr id="232" name="Google Shape;232;p52"/>
          <p:cNvSpPr txBox="1">
            <a:spLocks noGrp="1"/>
          </p:cNvSpPr>
          <p:nvPr>
            <p:ph type="title"/>
          </p:nvPr>
        </p:nvSpPr>
        <p:spPr>
          <a:xfrm>
            <a:off x="322326" y="690944"/>
            <a:ext cx="8547300" cy="411600"/>
          </a:xfrm>
          <a:prstGeom prst="rect">
            <a:avLst/>
          </a:prstGeom>
          <a:noFill/>
          <a:ln>
            <a:noFill/>
          </a:ln>
        </p:spPr>
        <p:txBody>
          <a:bodyPr spcFirstLastPara="1" wrap="square" lIns="34275" tIns="34275" rIns="34275" bIns="34275" anchor="ctr" anchorCtr="0"/>
          <a:lstStyle>
            <a:lvl1pPr lvl="0" algn="l" rtl="0">
              <a:lnSpc>
                <a:spcPct val="90000"/>
              </a:lnSpc>
              <a:spcBef>
                <a:spcPts val="0"/>
              </a:spcBef>
              <a:spcAft>
                <a:spcPts val="0"/>
              </a:spcAft>
              <a:buClr>
                <a:srgbClr val="F2F2F2"/>
              </a:buClr>
              <a:buSzPts val="4000"/>
              <a:buFont typeface="Arial"/>
              <a:buNone/>
              <a:defRPr b="0">
                <a:solidFill>
                  <a:srgbClr val="F2F2F2"/>
                </a:solidFill>
                <a:latin typeface="Arial"/>
                <a:ea typeface="Arial"/>
                <a:cs typeface="Arial"/>
                <a:sym typeface="Arial"/>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233" name="Google Shape;233;p52"/>
          <p:cNvSpPr txBox="1">
            <a:spLocks noGrp="1"/>
          </p:cNvSpPr>
          <p:nvPr>
            <p:ph type="body" idx="1"/>
          </p:nvPr>
        </p:nvSpPr>
        <p:spPr>
          <a:xfrm>
            <a:off x="322326" y="1301306"/>
            <a:ext cx="8547300" cy="2781000"/>
          </a:xfrm>
          <a:prstGeom prst="rect">
            <a:avLst/>
          </a:prstGeom>
          <a:noFill/>
          <a:ln>
            <a:noFill/>
          </a:ln>
        </p:spPr>
        <p:txBody>
          <a:bodyPr spcFirstLastPara="1" wrap="square" lIns="34275" tIns="34275" rIns="34275" bIns="34275" anchor="t" anchorCtr="0"/>
          <a:lstStyle>
            <a:lvl1pPr marL="457200" lvl="0" indent="-406400" algn="l" rtl="0">
              <a:lnSpc>
                <a:spcPct val="90000"/>
              </a:lnSpc>
              <a:spcBef>
                <a:spcPts val="1000"/>
              </a:spcBef>
              <a:spcAft>
                <a:spcPts val="0"/>
              </a:spcAft>
              <a:buClr>
                <a:srgbClr val="000000"/>
              </a:buClr>
              <a:buSzPts val="2800"/>
              <a:buChar char="•"/>
              <a:defRPr sz="2800">
                <a:solidFill>
                  <a:srgbClr val="000000"/>
                </a:solidFill>
                <a:latin typeface="Arial"/>
                <a:ea typeface="Arial"/>
                <a:cs typeface="Arial"/>
                <a:sym typeface="Arial"/>
              </a:defRPr>
            </a:lvl1pPr>
            <a:lvl2pPr marL="914400" lvl="1" indent="-406400" algn="l" rtl="0">
              <a:lnSpc>
                <a:spcPct val="90000"/>
              </a:lnSpc>
              <a:spcBef>
                <a:spcPts val="1000"/>
              </a:spcBef>
              <a:spcAft>
                <a:spcPts val="0"/>
              </a:spcAft>
              <a:buClr>
                <a:srgbClr val="000000"/>
              </a:buClr>
              <a:buSzPts val="2800"/>
              <a:buChar char="•"/>
              <a:defRPr sz="2800">
                <a:solidFill>
                  <a:srgbClr val="000000"/>
                </a:solidFill>
                <a:latin typeface="Arial"/>
                <a:ea typeface="Arial"/>
                <a:cs typeface="Arial"/>
                <a:sym typeface="Arial"/>
              </a:defRPr>
            </a:lvl2pPr>
            <a:lvl3pPr marL="1371600" lvl="2" indent="-406400" algn="l" rtl="0">
              <a:lnSpc>
                <a:spcPct val="90000"/>
              </a:lnSpc>
              <a:spcBef>
                <a:spcPts val="1000"/>
              </a:spcBef>
              <a:spcAft>
                <a:spcPts val="0"/>
              </a:spcAft>
              <a:buClr>
                <a:srgbClr val="000000"/>
              </a:buClr>
              <a:buSzPts val="2800"/>
              <a:buChar char="•"/>
              <a:defRPr sz="2800">
                <a:solidFill>
                  <a:srgbClr val="000000"/>
                </a:solidFill>
                <a:latin typeface="Arial"/>
                <a:ea typeface="Arial"/>
                <a:cs typeface="Arial"/>
                <a:sym typeface="Arial"/>
              </a:defRPr>
            </a:lvl3pPr>
            <a:lvl4pPr marL="1828800" lvl="3" indent="-406400" algn="l" rtl="0">
              <a:lnSpc>
                <a:spcPct val="90000"/>
              </a:lnSpc>
              <a:spcBef>
                <a:spcPts val="1000"/>
              </a:spcBef>
              <a:spcAft>
                <a:spcPts val="0"/>
              </a:spcAft>
              <a:buClr>
                <a:srgbClr val="000000"/>
              </a:buClr>
              <a:buSzPts val="2800"/>
              <a:buChar char="•"/>
              <a:defRPr sz="2800">
                <a:solidFill>
                  <a:srgbClr val="000000"/>
                </a:solidFill>
                <a:latin typeface="Arial"/>
                <a:ea typeface="Arial"/>
                <a:cs typeface="Arial"/>
                <a:sym typeface="Arial"/>
              </a:defRPr>
            </a:lvl4pPr>
            <a:lvl5pPr marL="2286000" lvl="4" indent="-406400" algn="l" rtl="0">
              <a:lnSpc>
                <a:spcPct val="90000"/>
              </a:lnSpc>
              <a:spcBef>
                <a:spcPts val="1000"/>
              </a:spcBef>
              <a:spcAft>
                <a:spcPts val="0"/>
              </a:spcAft>
              <a:buClr>
                <a:srgbClr val="000000"/>
              </a:buClr>
              <a:buSzPts val="2800"/>
              <a:buChar char="•"/>
              <a:defRPr sz="2800">
                <a:solidFill>
                  <a:srgbClr val="000000"/>
                </a:solidFill>
                <a:latin typeface="Arial"/>
                <a:ea typeface="Arial"/>
                <a:cs typeface="Arial"/>
                <a:sym typeface="Arial"/>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234" name="Google Shape;234;p52"/>
          <p:cNvSpPr txBox="1">
            <a:spLocks noGrp="1"/>
          </p:cNvSpPr>
          <p:nvPr>
            <p:ph type="sldNum" idx="12"/>
          </p:nvPr>
        </p:nvSpPr>
        <p:spPr>
          <a:xfrm>
            <a:off x="8264554" y="4228683"/>
            <a:ext cx="250800" cy="184800"/>
          </a:xfrm>
          <a:prstGeom prst="rect">
            <a:avLst/>
          </a:prstGeom>
          <a:noFill/>
          <a:ln>
            <a:noFill/>
          </a:ln>
        </p:spPr>
        <p:txBody>
          <a:bodyPr spcFirstLastPara="1" wrap="square" lIns="34275" tIns="34275" rIns="34275" bIns="34275" anchor="ctr" anchorCtr="0">
            <a:noAutofit/>
          </a:bodyPr>
          <a:lstStyle>
            <a:lvl1pPr marL="0" marR="0" lvl="0" indent="0" algn="r" rtl="0">
              <a:lnSpc>
                <a:spcPct val="100000"/>
              </a:lnSpc>
              <a:spcBef>
                <a:spcPts val="0"/>
              </a:spcBef>
              <a:spcAft>
                <a:spcPts val="0"/>
              </a:spcAft>
              <a:buClr>
                <a:srgbClr val="888888"/>
              </a:buClr>
              <a:buSzPts val="1200"/>
              <a:buFont typeface="Helvetica Neue"/>
              <a:buNone/>
              <a:defRPr sz="1200">
                <a:solidFill>
                  <a:srgbClr val="888888"/>
                </a:solidFill>
              </a:defRPr>
            </a:lvl1pPr>
            <a:lvl2pPr marL="0" marR="0" lvl="1" indent="0" algn="r" rtl="0">
              <a:lnSpc>
                <a:spcPct val="100000"/>
              </a:lnSpc>
              <a:spcBef>
                <a:spcPts val="0"/>
              </a:spcBef>
              <a:spcAft>
                <a:spcPts val="0"/>
              </a:spcAft>
              <a:buClr>
                <a:srgbClr val="888888"/>
              </a:buClr>
              <a:buSzPts val="1200"/>
              <a:buFont typeface="Helvetica Neue"/>
              <a:buNone/>
              <a:defRPr sz="1200">
                <a:solidFill>
                  <a:srgbClr val="888888"/>
                </a:solidFill>
              </a:defRPr>
            </a:lvl2pPr>
            <a:lvl3pPr marL="0" marR="0" lvl="2" indent="0" algn="r" rtl="0">
              <a:lnSpc>
                <a:spcPct val="100000"/>
              </a:lnSpc>
              <a:spcBef>
                <a:spcPts val="0"/>
              </a:spcBef>
              <a:spcAft>
                <a:spcPts val="0"/>
              </a:spcAft>
              <a:buClr>
                <a:srgbClr val="888888"/>
              </a:buClr>
              <a:buSzPts val="1200"/>
              <a:buFont typeface="Helvetica Neue"/>
              <a:buNone/>
              <a:defRPr sz="1200">
                <a:solidFill>
                  <a:srgbClr val="888888"/>
                </a:solidFill>
              </a:defRPr>
            </a:lvl3pPr>
            <a:lvl4pPr marL="0" marR="0" lvl="3" indent="0" algn="r" rtl="0">
              <a:lnSpc>
                <a:spcPct val="100000"/>
              </a:lnSpc>
              <a:spcBef>
                <a:spcPts val="0"/>
              </a:spcBef>
              <a:spcAft>
                <a:spcPts val="0"/>
              </a:spcAft>
              <a:buClr>
                <a:srgbClr val="888888"/>
              </a:buClr>
              <a:buSzPts val="1200"/>
              <a:buFont typeface="Helvetica Neue"/>
              <a:buNone/>
              <a:defRPr sz="1200">
                <a:solidFill>
                  <a:srgbClr val="888888"/>
                </a:solidFill>
              </a:defRPr>
            </a:lvl4pPr>
            <a:lvl5pPr marL="0" marR="0" lvl="4" indent="0" algn="r" rtl="0">
              <a:lnSpc>
                <a:spcPct val="100000"/>
              </a:lnSpc>
              <a:spcBef>
                <a:spcPts val="0"/>
              </a:spcBef>
              <a:spcAft>
                <a:spcPts val="0"/>
              </a:spcAft>
              <a:buClr>
                <a:srgbClr val="888888"/>
              </a:buClr>
              <a:buSzPts val="1200"/>
              <a:buFont typeface="Helvetica Neue"/>
              <a:buNone/>
              <a:defRPr sz="1200">
                <a:solidFill>
                  <a:srgbClr val="888888"/>
                </a:solidFill>
              </a:defRPr>
            </a:lvl5pPr>
            <a:lvl6pPr marL="0" marR="0" lvl="5" indent="0" algn="r" rtl="0">
              <a:lnSpc>
                <a:spcPct val="100000"/>
              </a:lnSpc>
              <a:spcBef>
                <a:spcPts val="0"/>
              </a:spcBef>
              <a:spcAft>
                <a:spcPts val="0"/>
              </a:spcAft>
              <a:buClr>
                <a:srgbClr val="888888"/>
              </a:buClr>
              <a:buSzPts val="1200"/>
              <a:buFont typeface="Helvetica Neue"/>
              <a:buNone/>
              <a:defRPr sz="1200">
                <a:solidFill>
                  <a:srgbClr val="888888"/>
                </a:solidFill>
              </a:defRPr>
            </a:lvl6pPr>
            <a:lvl7pPr marL="0" marR="0" lvl="6" indent="0" algn="r" rtl="0">
              <a:lnSpc>
                <a:spcPct val="100000"/>
              </a:lnSpc>
              <a:spcBef>
                <a:spcPts val="0"/>
              </a:spcBef>
              <a:spcAft>
                <a:spcPts val="0"/>
              </a:spcAft>
              <a:buClr>
                <a:srgbClr val="888888"/>
              </a:buClr>
              <a:buSzPts val="1200"/>
              <a:buFont typeface="Helvetica Neue"/>
              <a:buNone/>
              <a:defRPr sz="1200">
                <a:solidFill>
                  <a:srgbClr val="888888"/>
                </a:solidFill>
              </a:defRPr>
            </a:lvl7pPr>
            <a:lvl8pPr marL="0" marR="0" lvl="7" indent="0" algn="r" rtl="0">
              <a:lnSpc>
                <a:spcPct val="100000"/>
              </a:lnSpc>
              <a:spcBef>
                <a:spcPts val="0"/>
              </a:spcBef>
              <a:spcAft>
                <a:spcPts val="0"/>
              </a:spcAft>
              <a:buClr>
                <a:srgbClr val="888888"/>
              </a:buClr>
              <a:buSzPts val="1200"/>
              <a:buFont typeface="Helvetica Neue"/>
              <a:buNone/>
              <a:defRPr sz="1200">
                <a:solidFill>
                  <a:srgbClr val="888888"/>
                </a:solidFill>
              </a:defRPr>
            </a:lvl8pPr>
            <a:lvl9pPr marL="0" marR="0" lvl="8" indent="0" algn="r" rtl="0">
              <a:lnSpc>
                <a:spcPct val="100000"/>
              </a:lnSpc>
              <a:spcBef>
                <a:spcPts val="0"/>
              </a:spcBef>
              <a:spcAft>
                <a:spcPts val="0"/>
              </a:spcAft>
              <a:buClr>
                <a:srgbClr val="888888"/>
              </a:buClr>
              <a:buSzPts val="1200"/>
              <a:buFont typeface="Helvetica Neue"/>
              <a:buNone/>
              <a:defRPr sz="1200">
                <a:solidFill>
                  <a:srgbClr val="888888"/>
                </a:solidFill>
              </a:defRPr>
            </a:lvl9pPr>
          </a:lstStyle>
          <a:p>
            <a:pPr marL="0" lvl="0" indent="0" algn="r" rtl="0">
              <a:spcBef>
                <a:spcPts val="0"/>
              </a:spcBef>
              <a:spcAft>
                <a:spcPts val="0"/>
              </a:spcAft>
              <a:buNone/>
            </a:pPr>
            <a:fld id="{00000000-1234-1234-1234-123412341234}" type="slidenum">
              <a:rPr lang="en"/>
              <a:t>‹#›</a:t>
            </a:fld>
            <a:endParaRPr sz="1800">
              <a:solidFill>
                <a:srgbClr val="FFFFFF"/>
              </a:solidFil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matchingName="Title and body">
  <p:cSld name="Title and body">
    <p:spTree>
      <p:nvGrpSpPr>
        <p:cNvPr id="1" name="Shape 235"/>
        <p:cNvGrpSpPr/>
        <p:nvPr/>
      </p:nvGrpSpPr>
      <p:grpSpPr>
        <a:xfrm>
          <a:off x="0" y="0"/>
          <a:ext cx="0" cy="0"/>
          <a:chOff x="0" y="0"/>
          <a:chExt cx="0" cy="0"/>
        </a:xfrm>
      </p:grpSpPr>
      <p:sp>
        <p:nvSpPr>
          <p:cNvPr id="236" name="Google Shape;236;p53"/>
          <p:cNvSpPr/>
          <p:nvPr/>
        </p:nvSpPr>
        <p:spPr>
          <a:xfrm>
            <a:off x="0" y="4427213"/>
            <a:ext cx="9144000" cy="73200"/>
          </a:xfrm>
          <a:prstGeom prst="rect">
            <a:avLst/>
          </a:prstGeom>
          <a:solidFill>
            <a:srgbClr val="63D297"/>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7" name="Google Shape;237;p53"/>
          <p:cNvSpPr txBox="1">
            <a:spLocks noGrp="1"/>
          </p:cNvSpPr>
          <p:nvPr>
            <p:ph type="title"/>
          </p:nvPr>
        </p:nvSpPr>
        <p:spPr>
          <a:xfrm>
            <a:off x="311699" y="976706"/>
            <a:ext cx="8520600" cy="429600"/>
          </a:xfrm>
          <a:prstGeom prst="rect">
            <a:avLst/>
          </a:prstGeom>
          <a:noFill/>
          <a:ln>
            <a:noFill/>
          </a:ln>
        </p:spPr>
        <p:txBody>
          <a:bodyPr spcFirstLastPara="1" wrap="square" lIns="91400" tIns="91400" rIns="91400" bIns="91400" anchor="t" anchorCtr="0"/>
          <a:lstStyle>
            <a:lvl1pPr lvl="0" algn="l" rtl="0">
              <a:lnSpc>
                <a:spcPct val="100000"/>
              </a:lnSpc>
              <a:spcBef>
                <a:spcPts val="0"/>
              </a:spcBef>
              <a:spcAft>
                <a:spcPts val="0"/>
              </a:spcAft>
              <a:buClr>
                <a:srgbClr val="202729"/>
              </a:buClr>
              <a:buSzPts val="3600"/>
              <a:buFont typeface="Proxima Nova"/>
              <a:buNone/>
              <a:defRPr sz="3600" b="0">
                <a:solidFill>
                  <a:srgbClr val="202729"/>
                </a:solidFill>
                <a:latin typeface="Proxima Nova"/>
                <a:ea typeface="Proxima Nova"/>
                <a:cs typeface="Proxima Nova"/>
                <a:sym typeface="Proxima Nova"/>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238" name="Google Shape;238;p53"/>
          <p:cNvSpPr txBox="1">
            <a:spLocks noGrp="1"/>
          </p:cNvSpPr>
          <p:nvPr>
            <p:ph type="body" idx="1"/>
          </p:nvPr>
        </p:nvSpPr>
        <p:spPr>
          <a:xfrm>
            <a:off x="311699" y="1507294"/>
            <a:ext cx="8520600" cy="2562300"/>
          </a:xfrm>
          <a:prstGeom prst="rect">
            <a:avLst/>
          </a:prstGeom>
          <a:noFill/>
          <a:ln>
            <a:noFill/>
          </a:ln>
        </p:spPr>
        <p:txBody>
          <a:bodyPr spcFirstLastPara="1" wrap="square" lIns="91400" tIns="91400" rIns="91400" bIns="91400" anchor="t" anchorCtr="0"/>
          <a:lstStyle>
            <a:lvl1pPr marL="457200" lvl="0" indent="-228600" algn="l" rtl="0">
              <a:lnSpc>
                <a:spcPct val="115000"/>
              </a:lnSpc>
              <a:spcBef>
                <a:spcPts val="2100"/>
              </a:spcBef>
              <a:spcAft>
                <a:spcPts val="0"/>
              </a:spcAft>
              <a:buClr>
                <a:srgbClr val="616161"/>
              </a:buClr>
              <a:buSzPts val="2400"/>
              <a:buFont typeface="Proxima Nova"/>
              <a:buNone/>
              <a:defRPr sz="2400">
                <a:solidFill>
                  <a:srgbClr val="616161"/>
                </a:solidFill>
                <a:latin typeface="Proxima Nova"/>
                <a:ea typeface="Proxima Nova"/>
                <a:cs typeface="Proxima Nova"/>
                <a:sym typeface="Proxima Nova"/>
              </a:defRPr>
            </a:lvl1pPr>
            <a:lvl2pPr marL="914400" lvl="1" indent="-228600" algn="l" rtl="0">
              <a:lnSpc>
                <a:spcPct val="115000"/>
              </a:lnSpc>
              <a:spcBef>
                <a:spcPts val="2100"/>
              </a:spcBef>
              <a:spcAft>
                <a:spcPts val="0"/>
              </a:spcAft>
              <a:buClr>
                <a:srgbClr val="616161"/>
              </a:buClr>
              <a:buSzPts val="2400"/>
              <a:buFont typeface="Proxima Nova"/>
              <a:buNone/>
              <a:defRPr sz="2400">
                <a:solidFill>
                  <a:srgbClr val="616161"/>
                </a:solidFill>
                <a:latin typeface="Proxima Nova"/>
                <a:ea typeface="Proxima Nova"/>
                <a:cs typeface="Proxima Nova"/>
                <a:sym typeface="Proxima Nova"/>
              </a:defRPr>
            </a:lvl2pPr>
            <a:lvl3pPr marL="1371600" lvl="2" indent="-228600" algn="l" rtl="0">
              <a:lnSpc>
                <a:spcPct val="115000"/>
              </a:lnSpc>
              <a:spcBef>
                <a:spcPts val="2100"/>
              </a:spcBef>
              <a:spcAft>
                <a:spcPts val="0"/>
              </a:spcAft>
              <a:buClr>
                <a:srgbClr val="616161"/>
              </a:buClr>
              <a:buSzPts val="2400"/>
              <a:buFont typeface="Proxima Nova"/>
              <a:buNone/>
              <a:defRPr sz="2400">
                <a:solidFill>
                  <a:srgbClr val="616161"/>
                </a:solidFill>
                <a:latin typeface="Proxima Nova"/>
                <a:ea typeface="Proxima Nova"/>
                <a:cs typeface="Proxima Nova"/>
                <a:sym typeface="Proxima Nova"/>
              </a:defRPr>
            </a:lvl3pPr>
            <a:lvl4pPr marL="1828800" lvl="3" indent="-228600" algn="l" rtl="0">
              <a:lnSpc>
                <a:spcPct val="115000"/>
              </a:lnSpc>
              <a:spcBef>
                <a:spcPts val="2100"/>
              </a:spcBef>
              <a:spcAft>
                <a:spcPts val="0"/>
              </a:spcAft>
              <a:buClr>
                <a:srgbClr val="616161"/>
              </a:buClr>
              <a:buSzPts val="2400"/>
              <a:buFont typeface="Proxima Nova"/>
              <a:buNone/>
              <a:defRPr sz="2400">
                <a:solidFill>
                  <a:srgbClr val="616161"/>
                </a:solidFill>
                <a:latin typeface="Proxima Nova"/>
                <a:ea typeface="Proxima Nova"/>
                <a:cs typeface="Proxima Nova"/>
                <a:sym typeface="Proxima Nova"/>
              </a:defRPr>
            </a:lvl4pPr>
            <a:lvl5pPr marL="2286000" lvl="4" indent="-228600" algn="l" rtl="0">
              <a:lnSpc>
                <a:spcPct val="115000"/>
              </a:lnSpc>
              <a:spcBef>
                <a:spcPts val="2100"/>
              </a:spcBef>
              <a:spcAft>
                <a:spcPts val="0"/>
              </a:spcAft>
              <a:buClr>
                <a:srgbClr val="616161"/>
              </a:buClr>
              <a:buSzPts val="2400"/>
              <a:buFont typeface="Proxima Nova"/>
              <a:buNone/>
              <a:defRPr sz="2400">
                <a:solidFill>
                  <a:srgbClr val="616161"/>
                </a:solidFill>
                <a:latin typeface="Proxima Nova"/>
                <a:ea typeface="Proxima Nova"/>
                <a:cs typeface="Proxima Nova"/>
                <a:sym typeface="Proxima Nova"/>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239" name="Google Shape;239;p53"/>
          <p:cNvSpPr txBox="1">
            <a:spLocks noGrp="1"/>
          </p:cNvSpPr>
          <p:nvPr>
            <p:ph type="sldNum" idx="12"/>
          </p:nvPr>
        </p:nvSpPr>
        <p:spPr>
          <a:xfrm>
            <a:off x="8656091" y="4152706"/>
            <a:ext cx="365100" cy="2706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202729"/>
              </a:buClr>
              <a:buSzPts val="1200"/>
              <a:buFont typeface="Proxima Nova"/>
              <a:buNone/>
              <a:defRPr sz="1200">
                <a:solidFill>
                  <a:srgbClr val="202729"/>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202729"/>
              </a:buClr>
              <a:buSzPts val="1200"/>
              <a:buFont typeface="Proxima Nova"/>
              <a:buNone/>
              <a:defRPr sz="1200">
                <a:solidFill>
                  <a:srgbClr val="202729"/>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202729"/>
              </a:buClr>
              <a:buSzPts val="1200"/>
              <a:buFont typeface="Proxima Nova"/>
              <a:buNone/>
              <a:defRPr sz="1200">
                <a:solidFill>
                  <a:srgbClr val="202729"/>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202729"/>
              </a:buClr>
              <a:buSzPts val="1200"/>
              <a:buFont typeface="Proxima Nova"/>
              <a:buNone/>
              <a:defRPr sz="1200">
                <a:solidFill>
                  <a:srgbClr val="202729"/>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202729"/>
              </a:buClr>
              <a:buSzPts val="1200"/>
              <a:buFont typeface="Proxima Nova"/>
              <a:buNone/>
              <a:defRPr sz="1200">
                <a:solidFill>
                  <a:srgbClr val="202729"/>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202729"/>
              </a:buClr>
              <a:buSzPts val="1200"/>
              <a:buFont typeface="Proxima Nova"/>
              <a:buNone/>
              <a:defRPr sz="1200">
                <a:solidFill>
                  <a:srgbClr val="202729"/>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202729"/>
              </a:buClr>
              <a:buSzPts val="1200"/>
              <a:buFont typeface="Proxima Nova"/>
              <a:buNone/>
              <a:defRPr sz="1200">
                <a:solidFill>
                  <a:srgbClr val="202729"/>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202729"/>
              </a:buClr>
              <a:buSzPts val="1200"/>
              <a:buFont typeface="Proxima Nova"/>
              <a:buNone/>
              <a:defRPr sz="1200">
                <a:solidFill>
                  <a:srgbClr val="202729"/>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202729"/>
              </a:buClr>
              <a:buSzPts val="1200"/>
              <a:buFont typeface="Proxima Nova"/>
              <a:buNone/>
              <a:defRPr sz="1200">
                <a:solidFill>
                  <a:srgbClr val="202729"/>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sz="18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matchingName="Title and body">
  <p:cSld name="Title and body 2">
    <p:spTree>
      <p:nvGrpSpPr>
        <p:cNvPr id="1" name="Shape 240"/>
        <p:cNvGrpSpPr/>
        <p:nvPr/>
      </p:nvGrpSpPr>
      <p:grpSpPr>
        <a:xfrm>
          <a:off x="0" y="0"/>
          <a:ext cx="0" cy="0"/>
          <a:chOff x="0" y="0"/>
          <a:chExt cx="0" cy="0"/>
        </a:xfrm>
      </p:grpSpPr>
      <p:sp>
        <p:nvSpPr>
          <p:cNvPr id="241" name="Google Shape;241;p54"/>
          <p:cNvSpPr txBox="1">
            <a:spLocks noGrp="1"/>
          </p:cNvSpPr>
          <p:nvPr>
            <p:ph type="title"/>
          </p:nvPr>
        </p:nvSpPr>
        <p:spPr>
          <a:xfrm>
            <a:off x="311699" y="976706"/>
            <a:ext cx="8520600" cy="429600"/>
          </a:xfrm>
          <a:prstGeom prst="rect">
            <a:avLst/>
          </a:prstGeom>
          <a:noFill/>
          <a:ln>
            <a:noFill/>
          </a:ln>
        </p:spPr>
        <p:txBody>
          <a:bodyPr spcFirstLastPara="1" wrap="square" lIns="91400" tIns="91400" rIns="91400" bIns="91400" anchor="t" anchorCtr="0"/>
          <a:lstStyle>
            <a:lvl1pPr lvl="0" algn="l" rtl="0">
              <a:lnSpc>
                <a:spcPct val="100000"/>
              </a:lnSpc>
              <a:spcBef>
                <a:spcPts val="0"/>
              </a:spcBef>
              <a:spcAft>
                <a:spcPts val="0"/>
              </a:spcAft>
              <a:buClr>
                <a:srgbClr val="000000"/>
              </a:buClr>
              <a:buSzPts val="3600"/>
              <a:buFont typeface="Arial"/>
              <a:buNone/>
              <a:defRPr sz="3600" b="0">
                <a:solidFill>
                  <a:srgbClr val="000000"/>
                </a:solidFill>
                <a:latin typeface="Arial"/>
                <a:ea typeface="Arial"/>
                <a:cs typeface="Arial"/>
                <a:sym typeface="Arial"/>
              </a:defRPr>
            </a:lvl1pPr>
            <a:lvl2pPr lvl="1" algn="ctr" rtl="0">
              <a:lnSpc>
                <a:spcPct val="100000"/>
              </a:lnSpc>
              <a:spcBef>
                <a:spcPts val="0"/>
              </a:spcBef>
              <a:spcAft>
                <a:spcPts val="0"/>
              </a:spcAft>
              <a:buClr>
                <a:srgbClr val="101D3A"/>
              </a:buClr>
              <a:buSzPts val="1800"/>
              <a:buNone/>
              <a:defRPr/>
            </a:lvl2pPr>
            <a:lvl3pPr lvl="2" algn="ctr" rtl="0">
              <a:lnSpc>
                <a:spcPct val="100000"/>
              </a:lnSpc>
              <a:spcBef>
                <a:spcPts val="0"/>
              </a:spcBef>
              <a:spcAft>
                <a:spcPts val="0"/>
              </a:spcAft>
              <a:buClr>
                <a:srgbClr val="101D3A"/>
              </a:buClr>
              <a:buSzPts val="1800"/>
              <a:buNone/>
              <a:defRPr/>
            </a:lvl3pPr>
            <a:lvl4pPr lvl="3" algn="ctr" rtl="0">
              <a:lnSpc>
                <a:spcPct val="100000"/>
              </a:lnSpc>
              <a:spcBef>
                <a:spcPts val="0"/>
              </a:spcBef>
              <a:spcAft>
                <a:spcPts val="0"/>
              </a:spcAft>
              <a:buClr>
                <a:srgbClr val="101D3A"/>
              </a:buClr>
              <a:buSzPts val="1800"/>
              <a:buNone/>
              <a:defRPr/>
            </a:lvl4pPr>
            <a:lvl5pPr lvl="4" algn="ctr" rtl="0">
              <a:lnSpc>
                <a:spcPct val="100000"/>
              </a:lnSpc>
              <a:spcBef>
                <a:spcPts val="0"/>
              </a:spcBef>
              <a:spcAft>
                <a:spcPts val="0"/>
              </a:spcAft>
              <a:buClr>
                <a:srgbClr val="101D3A"/>
              </a:buClr>
              <a:buSzPts val="1800"/>
              <a:buNone/>
              <a:defRPr/>
            </a:lvl5pPr>
            <a:lvl6pPr lvl="5" algn="ctr" rtl="0">
              <a:lnSpc>
                <a:spcPct val="100000"/>
              </a:lnSpc>
              <a:spcBef>
                <a:spcPts val="0"/>
              </a:spcBef>
              <a:spcAft>
                <a:spcPts val="0"/>
              </a:spcAft>
              <a:buClr>
                <a:srgbClr val="101D3A"/>
              </a:buClr>
              <a:buSzPts val="1800"/>
              <a:buNone/>
              <a:defRPr/>
            </a:lvl6pPr>
            <a:lvl7pPr lvl="6" algn="ctr" rtl="0">
              <a:lnSpc>
                <a:spcPct val="100000"/>
              </a:lnSpc>
              <a:spcBef>
                <a:spcPts val="0"/>
              </a:spcBef>
              <a:spcAft>
                <a:spcPts val="0"/>
              </a:spcAft>
              <a:buClr>
                <a:srgbClr val="101D3A"/>
              </a:buClr>
              <a:buSzPts val="1800"/>
              <a:buNone/>
              <a:defRPr/>
            </a:lvl7pPr>
            <a:lvl8pPr lvl="7" algn="ctr" rtl="0">
              <a:lnSpc>
                <a:spcPct val="100000"/>
              </a:lnSpc>
              <a:spcBef>
                <a:spcPts val="0"/>
              </a:spcBef>
              <a:spcAft>
                <a:spcPts val="0"/>
              </a:spcAft>
              <a:buClr>
                <a:srgbClr val="101D3A"/>
              </a:buClr>
              <a:buSzPts val="1800"/>
              <a:buNone/>
              <a:defRPr/>
            </a:lvl8pPr>
            <a:lvl9pPr lvl="8" algn="ctr" rtl="0">
              <a:lnSpc>
                <a:spcPct val="100000"/>
              </a:lnSpc>
              <a:spcBef>
                <a:spcPts val="0"/>
              </a:spcBef>
              <a:spcAft>
                <a:spcPts val="0"/>
              </a:spcAft>
              <a:buClr>
                <a:srgbClr val="101D3A"/>
              </a:buClr>
              <a:buSzPts val="1800"/>
              <a:buNone/>
              <a:defRPr/>
            </a:lvl9pPr>
          </a:lstStyle>
          <a:p>
            <a:endParaRPr/>
          </a:p>
        </p:txBody>
      </p:sp>
      <p:sp>
        <p:nvSpPr>
          <p:cNvPr id="242" name="Google Shape;242;p54"/>
          <p:cNvSpPr txBox="1">
            <a:spLocks noGrp="1"/>
          </p:cNvSpPr>
          <p:nvPr>
            <p:ph type="body" idx="1"/>
          </p:nvPr>
        </p:nvSpPr>
        <p:spPr>
          <a:xfrm>
            <a:off x="311699" y="1507294"/>
            <a:ext cx="8520600" cy="2562300"/>
          </a:xfrm>
          <a:prstGeom prst="rect">
            <a:avLst/>
          </a:prstGeom>
          <a:noFill/>
          <a:ln>
            <a:noFill/>
          </a:ln>
        </p:spPr>
        <p:txBody>
          <a:bodyPr spcFirstLastPara="1" wrap="square" lIns="91400" tIns="91400" rIns="91400" bIns="91400" anchor="t" anchorCtr="0"/>
          <a:lstStyle>
            <a:lvl1pPr marL="457200" lvl="0" indent="-228600" algn="l" rtl="0">
              <a:lnSpc>
                <a:spcPct val="115000"/>
              </a:lnSpc>
              <a:spcBef>
                <a:spcPts val="2100"/>
              </a:spcBef>
              <a:spcAft>
                <a:spcPts val="0"/>
              </a:spcAft>
              <a:buClr>
                <a:srgbClr val="595959"/>
              </a:buClr>
              <a:buSzPts val="2400"/>
              <a:buFont typeface="Arial"/>
              <a:buNone/>
              <a:defRPr sz="2400">
                <a:solidFill>
                  <a:srgbClr val="595959"/>
                </a:solidFill>
                <a:latin typeface="Arial"/>
                <a:ea typeface="Arial"/>
                <a:cs typeface="Arial"/>
                <a:sym typeface="Arial"/>
              </a:defRPr>
            </a:lvl1pPr>
            <a:lvl2pPr marL="914400" lvl="1" indent="-228600" algn="l" rtl="0">
              <a:lnSpc>
                <a:spcPct val="115000"/>
              </a:lnSpc>
              <a:spcBef>
                <a:spcPts val="2100"/>
              </a:spcBef>
              <a:spcAft>
                <a:spcPts val="0"/>
              </a:spcAft>
              <a:buClr>
                <a:srgbClr val="595959"/>
              </a:buClr>
              <a:buSzPts val="2400"/>
              <a:buFont typeface="Arial"/>
              <a:buNone/>
              <a:defRPr sz="2400">
                <a:solidFill>
                  <a:srgbClr val="595959"/>
                </a:solidFill>
                <a:latin typeface="Arial"/>
                <a:ea typeface="Arial"/>
                <a:cs typeface="Arial"/>
                <a:sym typeface="Arial"/>
              </a:defRPr>
            </a:lvl2pPr>
            <a:lvl3pPr marL="1371600" lvl="2" indent="-228600" algn="l" rtl="0">
              <a:lnSpc>
                <a:spcPct val="115000"/>
              </a:lnSpc>
              <a:spcBef>
                <a:spcPts val="2100"/>
              </a:spcBef>
              <a:spcAft>
                <a:spcPts val="0"/>
              </a:spcAft>
              <a:buClr>
                <a:srgbClr val="595959"/>
              </a:buClr>
              <a:buSzPts val="2400"/>
              <a:buFont typeface="Arial"/>
              <a:buNone/>
              <a:defRPr sz="2400">
                <a:solidFill>
                  <a:srgbClr val="595959"/>
                </a:solidFill>
                <a:latin typeface="Arial"/>
                <a:ea typeface="Arial"/>
                <a:cs typeface="Arial"/>
                <a:sym typeface="Arial"/>
              </a:defRPr>
            </a:lvl3pPr>
            <a:lvl4pPr marL="1828800" lvl="3" indent="-228600" algn="l" rtl="0">
              <a:lnSpc>
                <a:spcPct val="115000"/>
              </a:lnSpc>
              <a:spcBef>
                <a:spcPts val="2100"/>
              </a:spcBef>
              <a:spcAft>
                <a:spcPts val="0"/>
              </a:spcAft>
              <a:buClr>
                <a:srgbClr val="595959"/>
              </a:buClr>
              <a:buSzPts val="2400"/>
              <a:buFont typeface="Arial"/>
              <a:buNone/>
              <a:defRPr sz="2400">
                <a:solidFill>
                  <a:srgbClr val="595959"/>
                </a:solidFill>
                <a:latin typeface="Arial"/>
                <a:ea typeface="Arial"/>
                <a:cs typeface="Arial"/>
                <a:sym typeface="Arial"/>
              </a:defRPr>
            </a:lvl4pPr>
            <a:lvl5pPr marL="2286000" lvl="4" indent="-228600" algn="l" rtl="0">
              <a:lnSpc>
                <a:spcPct val="115000"/>
              </a:lnSpc>
              <a:spcBef>
                <a:spcPts val="2100"/>
              </a:spcBef>
              <a:spcAft>
                <a:spcPts val="0"/>
              </a:spcAft>
              <a:buClr>
                <a:srgbClr val="595959"/>
              </a:buClr>
              <a:buSzPts val="2400"/>
              <a:buFont typeface="Arial"/>
              <a:buNone/>
              <a:defRPr sz="2400">
                <a:solidFill>
                  <a:srgbClr val="595959"/>
                </a:solidFill>
                <a:latin typeface="Arial"/>
                <a:ea typeface="Arial"/>
                <a:cs typeface="Arial"/>
                <a:sym typeface="Arial"/>
              </a:defRPr>
            </a:lvl5pPr>
            <a:lvl6pPr marL="2743200" lvl="5" indent="-342900" algn="l" rtl="0">
              <a:lnSpc>
                <a:spcPct val="100000"/>
              </a:lnSpc>
              <a:spcBef>
                <a:spcPts val="200"/>
              </a:spcBef>
              <a:spcAft>
                <a:spcPts val="0"/>
              </a:spcAft>
              <a:buClr>
                <a:srgbClr val="101D3A"/>
              </a:buClr>
              <a:buSzPts val="1800"/>
              <a:buChar char="•"/>
              <a:defRPr/>
            </a:lvl6pPr>
            <a:lvl7pPr marL="3200400" lvl="6" indent="-342900" algn="l" rtl="0">
              <a:lnSpc>
                <a:spcPct val="100000"/>
              </a:lnSpc>
              <a:spcBef>
                <a:spcPts val="200"/>
              </a:spcBef>
              <a:spcAft>
                <a:spcPts val="0"/>
              </a:spcAft>
              <a:buClr>
                <a:srgbClr val="101D3A"/>
              </a:buClr>
              <a:buSzPts val="1800"/>
              <a:buChar char="•"/>
              <a:defRPr/>
            </a:lvl7pPr>
            <a:lvl8pPr marL="3657600" lvl="7" indent="-342900" algn="l" rtl="0">
              <a:lnSpc>
                <a:spcPct val="100000"/>
              </a:lnSpc>
              <a:spcBef>
                <a:spcPts val="200"/>
              </a:spcBef>
              <a:spcAft>
                <a:spcPts val="0"/>
              </a:spcAft>
              <a:buClr>
                <a:srgbClr val="101D3A"/>
              </a:buClr>
              <a:buSzPts val="1800"/>
              <a:buChar char="•"/>
              <a:defRPr/>
            </a:lvl8pPr>
            <a:lvl9pPr marL="4114800" lvl="8" indent="-342900" algn="l" rtl="0">
              <a:lnSpc>
                <a:spcPct val="100000"/>
              </a:lnSpc>
              <a:spcBef>
                <a:spcPts val="200"/>
              </a:spcBef>
              <a:spcAft>
                <a:spcPts val="0"/>
              </a:spcAft>
              <a:buClr>
                <a:srgbClr val="101D3A"/>
              </a:buClr>
              <a:buSzPts val="1800"/>
              <a:buChar char="•"/>
              <a:defRPr/>
            </a:lvl9pPr>
          </a:lstStyle>
          <a:p>
            <a:endParaRPr/>
          </a:p>
        </p:txBody>
      </p:sp>
      <p:sp>
        <p:nvSpPr>
          <p:cNvPr id="243" name="Google Shape;243;p54"/>
          <p:cNvSpPr txBox="1">
            <a:spLocks noGrp="1"/>
          </p:cNvSpPr>
          <p:nvPr>
            <p:ph type="sldNum" idx="12"/>
          </p:nvPr>
        </p:nvSpPr>
        <p:spPr>
          <a:xfrm>
            <a:off x="8472457" y="4122173"/>
            <a:ext cx="449700" cy="331800"/>
          </a:xfrm>
          <a:prstGeom prst="rect">
            <a:avLst/>
          </a:prstGeom>
          <a:noFill/>
          <a:ln>
            <a:noFill/>
          </a:ln>
        </p:spPr>
        <p:txBody>
          <a:bodyPr spcFirstLastPara="1" wrap="square" lIns="91400" tIns="91400" rIns="91400" bIns="91400" anchor="ctr" anchorCtr="0">
            <a:noAutofit/>
          </a:bodyPr>
          <a:lstStyle>
            <a:lvl1pPr marL="0" marR="0" lvl="0" indent="0" algn="l" rtl="0">
              <a:lnSpc>
                <a:spcPct val="100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800"/>
              <a:buFont typeface="Arial"/>
              <a:buNone/>
              <a:defRPr>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slideLayout" Target="../slideLayouts/slideLayout51.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42" Type="http://schemas.openxmlformats.org/officeDocument/2006/relationships/theme" Target="../theme/theme2.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41" Type="http://schemas.openxmlformats.org/officeDocument/2006/relationships/slideLayout" Target="../slideLayouts/slideLayout53.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slideLayout" Target="../slideLayouts/slideLayout52.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8" Type="http://schemas.openxmlformats.org/officeDocument/2006/relationships/slideLayout" Target="../slideLayouts/slideLayout20.xml"/><Relationship Id="rId3" Type="http://schemas.openxmlformats.org/officeDocument/2006/relationships/slideLayout" Target="../slideLayouts/slideLayout15.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71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69055"/>
            <a:ext cx="8229600" cy="597900"/>
          </a:xfrm>
          <a:prstGeom prst="rect">
            <a:avLst/>
          </a:prstGeom>
          <a:noFill/>
          <a:ln>
            <a:noFill/>
          </a:ln>
        </p:spPr>
        <p:txBody>
          <a:bodyPr spcFirstLastPara="1" wrap="square" lIns="0" tIns="0" rIns="0" bIns="0" anchor="ctr" anchorCtr="0"/>
          <a:lstStyle>
            <a:lvl1pPr marR="0" lvl="0" algn="ctr" rtl="0">
              <a:lnSpc>
                <a:spcPct val="100000"/>
              </a:lnSpc>
              <a:spcBef>
                <a:spcPts val="0"/>
              </a:spcBef>
              <a:spcAft>
                <a:spcPts val="0"/>
              </a:spcAft>
              <a:buClr>
                <a:srgbClr val="101D3A"/>
              </a:buClr>
              <a:buSzPts val="4000"/>
              <a:buFont typeface="Helvetica Neue"/>
              <a:buNone/>
              <a:defRPr sz="4000" b="1" i="0" u="none" strike="noStrike" cap="none">
                <a:solidFill>
                  <a:srgbClr val="101D3A"/>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101D3A"/>
              </a:buClr>
              <a:buSzPts val="4000"/>
              <a:buFont typeface="Helvetica Neue"/>
              <a:buNone/>
              <a:defRPr sz="4000" b="1" i="0" u="none" strike="noStrike" cap="none">
                <a:solidFill>
                  <a:srgbClr val="101D3A"/>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101D3A"/>
              </a:buClr>
              <a:buSzPts val="4000"/>
              <a:buFont typeface="Helvetica Neue"/>
              <a:buNone/>
              <a:defRPr sz="4000" b="1" i="0" u="none" strike="noStrike" cap="none">
                <a:solidFill>
                  <a:srgbClr val="101D3A"/>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101D3A"/>
              </a:buClr>
              <a:buSzPts val="4000"/>
              <a:buFont typeface="Helvetica Neue"/>
              <a:buNone/>
              <a:defRPr sz="4000" b="1" i="0" u="none" strike="noStrike" cap="none">
                <a:solidFill>
                  <a:srgbClr val="101D3A"/>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101D3A"/>
              </a:buClr>
              <a:buSzPts val="4000"/>
              <a:buFont typeface="Helvetica Neue"/>
              <a:buNone/>
              <a:defRPr sz="4000" b="1" i="0" u="none" strike="noStrike" cap="none">
                <a:solidFill>
                  <a:srgbClr val="101D3A"/>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101D3A"/>
              </a:buClr>
              <a:buSzPts val="4000"/>
              <a:buFont typeface="Helvetica Neue"/>
              <a:buNone/>
              <a:defRPr sz="4000" b="1" i="0" u="none" strike="noStrike" cap="none">
                <a:solidFill>
                  <a:srgbClr val="101D3A"/>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101D3A"/>
              </a:buClr>
              <a:buSzPts val="4000"/>
              <a:buFont typeface="Helvetica Neue"/>
              <a:buNone/>
              <a:defRPr sz="4000" b="1" i="0" u="none" strike="noStrike" cap="none">
                <a:solidFill>
                  <a:srgbClr val="101D3A"/>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101D3A"/>
              </a:buClr>
              <a:buSzPts val="4000"/>
              <a:buFont typeface="Helvetica Neue"/>
              <a:buNone/>
              <a:defRPr sz="4000" b="1" i="0" u="none" strike="noStrike" cap="none">
                <a:solidFill>
                  <a:srgbClr val="101D3A"/>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101D3A"/>
              </a:buClr>
              <a:buSzPts val="4000"/>
              <a:buFont typeface="Helvetica Neue"/>
              <a:buNone/>
              <a:defRPr sz="4000" b="1" i="0" u="none" strike="noStrike" cap="none">
                <a:solidFill>
                  <a:srgbClr val="101D3A"/>
                </a:solidFill>
                <a:latin typeface="Helvetica Neue"/>
                <a:ea typeface="Helvetica Neue"/>
                <a:cs typeface="Helvetica Neue"/>
                <a:sym typeface="Helvetica Neue"/>
              </a:defRPr>
            </a:lvl9pPr>
          </a:lstStyle>
          <a:p>
            <a:endParaRPr/>
          </a:p>
        </p:txBody>
      </p:sp>
      <p:sp>
        <p:nvSpPr>
          <p:cNvPr id="52" name="Google Shape;52;p13"/>
          <p:cNvSpPr txBox="1">
            <a:spLocks noGrp="1"/>
          </p:cNvSpPr>
          <p:nvPr>
            <p:ph type="sldNum" idx="12"/>
          </p:nvPr>
        </p:nvSpPr>
        <p:spPr>
          <a:xfrm>
            <a:off x="4309913" y="4828222"/>
            <a:ext cx="722700" cy="2781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sz="1400">
              <a:solidFill>
                <a:srgbClr val="000000"/>
              </a:solidFill>
              <a:latin typeface="Arial"/>
              <a:ea typeface="Arial"/>
              <a:cs typeface="Arial"/>
              <a:sym typeface="Arial"/>
            </a:endParaRPr>
          </a:p>
        </p:txBody>
      </p:sp>
      <p:sp>
        <p:nvSpPr>
          <p:cNvPr id="53" name="Google Shape;53;p13"/>
          <p:cNvSpPr/>
          <p:nvPr/>
        </p:nvSpPr>
        <p:spPr>
          <a:xfrm>
            <a:off x="7302500" y="4836794"/>
            <a:ext cx="1537200" cy="258900"/>
          </a:xfrm>
          <a:prstGeom prst="rect">
            <a:avLst/>
          </a:prstGeom>
          <a:noFill/>
          <a:ln>
            <a:noFill/>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FFFFF"/>
              </a:buClr>
              <a:buSzPts val="1800"/>
              <a:buFont typeface="Helvetica Neue"/>
              <a:buNone/>
            </a:pPr>
            <a:r>
              <a:rPr lang="en" sz="1800" b="0" i="0" u="none" strike="noStrike" cap="none">
                <a:solidFill>
                  <a:srgbClr val="FFFFFF"/>
                </a:solidFill>
                <a:latin typeface="Helvetica Neue"/>
                <a:ea typeface="Helvetica Neue"/>
                <a:cs typeface="Helvetica Neue"/>
                <a:sym typeface="Helvetica Neue"/>
              </a:rPr>
              <a:t>1/9/2018</a:t>
            </a:r>
            <a:endParaRPr/>
          </a:p>
        </p:txBody>
      </p:sp>
      <p:sp>
        <p:nvSpPr>
          <p:cNvPr id="54" name="Google Shape;54;p13"/>
          <p:cNvSpPr txBox="1">
            <a:spLocks noGrp="1"/>
          </p:cNvSpPr>
          <p:nvPr>
            <p:ph type="body" idx="1"/>
          </p:nvPr>
        </p:nvSpPr>
        <p:spPr>
          <a:xfrm>
            <a:off x="457200" y="761115"/>
            <a:ext cx="8229600" cy="3943200"/>
          </a:xfrm>
          <a:prstGeom prst="rect">
            <a:avLst/>
          </a:prstGeom>
          <a:noFill/>
          <a:ln>
            <a:noFill/>
          </a:ln>
        </p:spPr>
        <p:txBody>
          <a:bodyPr spcFirstLastPara="1" wrap="square" lIns="0" tIns="0" rIns="0" bIns="0" anchor="t" anchorCtr="0"/>
          <a:lstStyle>
            <a:lvl1pPr marL="457200" marR="0" lvl="0" indent="-393700"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1pPr>
            <a:lvl2pPr marL="914400" marR="0" lvl="1" indent="-393700"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2pPr>
            <a:lvl3pPr marL="1371600" marR="0" lvl="2" indent="-393700"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3pPr>
            <a:lvl4pPr marL="1828800" marR="0" lvl="3" indent="-393700"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4pPr>
            <a:lvl5pPr marL="2286000" marR="0" lvl="4" indent="-393700"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5pPr>
            <a:lvl6pPr marL="2743200" marR="0" lvl="5" indent="-393700"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6pPr>
            <a:lvl7pPr marL="3200400" marR="0" lvl="6" indent="-393700"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7pPr>
            <a:lvl8pPr marL="3657600" marR="0" lvl="7" indent="-393700"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8pPr>
            <a:lvl9pPr marL="4114800" marR="0" lvl="8" indent="-393700" algn="l" rtl="0">
              <a:lnSpc>
                <a:spcPct val="100000"/>
              </a:lnSpc>
              <a:spcBef>
                <a:spcPts val="200"/>
              </a:spcBef>
              <a:spcAft>
                <a:spcPts val="0"/>
              </a:spcAft>
              <a:buClr>
                <a:srgbClr val="101D3A"/>
              </a:buClr>
              <a:buSzPts val="2600"/>
              <a:buFont typeface="Arial"/>
              <a:buChar char="•"/>
              <a:defRPr sz="2600" b="0" i="0" u="none" strike="noStrike" cap="none">
                <a:solidFill>
                  <a:srgbClr val="101D3A"/>
                </a:solidFill>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6.jp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61.png"/><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64.tif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67"/>
          <p:cNvSpPr txBox="1">
            <a:spLocks noGrp="1"/>
          </p:cNvSpPr>
          <p:nvPr>
            <p:ph type="body" idx="1"/>
          </p:nvPr>
        </p:nvSpPr>
        <p:spPr>
          <a:xfrm>
            <a:off x="288697" y="3182221"/>
            <a:ext cx="8573400" cy="1465500"/>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Clr>
                <a:srgbClr val="006C92"/>
              </a:buClr>
              <a:buSzPts val="2000"/>
              <a:buNone/>
            </a:pPr>
            <a:endParaRPr dirty="0">
              <a:latin typeface="Helvetica Neue"/>
              <a:ea typeface="Helvetica Neue"/>
              <a:cs typeface="Helvetica Neue"/>
              <a:sym typeface="Helvetica Neue"/>
            </a:endParaRPr>
          </a:p>
          <a:p>
            <a:pPr marL="0" lvl="0" indent="0" algn="ctr" rtl="0">
              <a:lnSpc>
                <a:spcPct val="90000"/>
              </a:lnSpc>
              <a:spcBef>
                <a:spcPts val="0"/>
              </a:spcBef>
              <a:spcAft>
                <a:spcPts val="0"/>
              </a:spcAft>
              <a:buClr>
                <a:srgbClr val="006C92"/>
              </a:buClr>
              <a:buSzPts val="2000"/>
              <a:buNone/>
            </a:pPr>
            <a:endParaRPr dirty="0">
              <a:latin typeface="Helvetica Neue"/>
              <a:ea typeface="Helvetica Neue"/>
              <a:cs typeface="Helvetica Neue"/>
              <a:sym typeface="Helvetica Neue"/>
            </a:endParaRPr>
          </a:p>
          <a:p>
            <a:pPr marL="0" lvl="0" indent="0" algn="ctr" rtl="0">
              <a:lnSpc>
                <a:spcPct val="90000"/>
              </a:lnSpc>
              <a:spcBef>
                <a:spcPts val="0"/>
              </a:spcBef>
              <a:spcAft>
                <a:spcPts val="0"/>
              </a:spcAft>
              <a:buClr>
                <a:srgbClr val="006C92"/>
              </a:buClr>
              <a:buSzPts val="2000"/>
              <a:buNone/>
            </a:pPr>
            <a:endParaRPr dirty="0">
              <a:latin typeface="Helvetica Neue"/>
              <a:ea typeface="Helvetica Neue"/>
              <a:cs typeface="Helvetica Neue"/>
              <a:sym typeface="Helvetica Neue"/>
            </a:endParaRPr>
          </a:p>
          <a:p>
            <a:pPr marL="0" lvl="0" indent="0" algn="ctr" rtl="0">
              <a:lnSpc>
                <a:spcPct val="90000"/>
              </a:lnSpc>
              <a:spcBef>
                <a:spcPts val="0"/>
              </a:spcBef>
              <a:spcAft>
                <a:spcPts val="0"/>
              </a:spcAft>
              <a:buClr>
                <a:srgbClr val="006C92"/>
              </a:buClr>
              <a:buSzPts val="2000"/>
              <a:buNone/>
            </a:pPr>
            <a:r>
              <a:rPr lang="en" dirty="0">
                <a:latin typeface="Helvetica Neue"/>
                <a:ea typeface="Helvetica Neue"/>
                <a:cs typeface="Helvetica Neue"/>
                <a:sym typeface="Helvetica Neue"/>
              </a:rPr>
              <a:t>Feb 14, 2019</a:t>
            </a:r>
            <a:endParaRPr dirty="0"/>
          </a:p>
        </p:txBody>
      </p:sp>
      <p:sp>
        <p:nvSpPr>
          <p:cNvPr id="324" name="Google Shape;324;p67"/>
          <p:cNvSpPr txBox="1">
            <a:spLocks noGrp="1"/>
          </p:cNvSpPr>
          <p:nvPr>
            <p:ph type="ctrTitle" idx="4294967295"/>
          </p:nvPr>
        </p:nvSpPr>
        <p:spPr>
          <a:xfrm>
            <a:off x="311708" y="708975"/>
            <a:ext cx="8520600" cy="2052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4200"/>
              <a:t>Laplacian in Graph Embedding</a:t>
            </a:r>
            <a:endParaRPr sz="4200"/>
          </a:p>
        </p:txBody>
      </p:sp>
      <p:sp>
        <p:nvSpPr>
          <p:cNvPr id="325" name="Google Shape;325;p67"/>
          <p:cNvSpPr txBox="1">
            <a:spLocks noGrp="1"/>
          </p:cNvSpPr>
          <p:nvPr>
            <p:ph type="subTitle" idx="4294967295"/>
          </p:nvPr>
        </p:nvSpPr>
        <p:spPr>
          <a:xfrm>
            <a:off x="311700" y="3029825"/>
            <a:ext cx="8520600" cy="792600"/>
          </a:xfrm>
          <a:prstGeom prst="rect">
            <a:avLst/>
          </a:prstGeom>
        </p:spPr>
        <p:txBody>
          <a:bodyPr spcFirstLastPara="1" wrap="square" lIns="0" tIns="0" rIns="0" bIns="0" anchor="t" anchorCtr="0">
            <a:noAutofit/>
          </a:bodyPr>
          <a:lstStyle/>
          <a:p>
            <a:pPr marL="0" lvl="0" indent="0" algn="ctr" rtl="0">
              <a:spcBef>
                <a:spcPts val="200"/>
              </a:spcBef>
              <a:spcAft>
                <a:spcPts val="0"/>
              </a:spcAft>
              <a:buNone/>
            </a:pPr>
            <a:r>
              <a:rPr lang="en" sz="2400"/>
              <a:t>Yikuan Xia, Yuzhe Qin, Chutong Yang</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76"/>
          <p:cNvSpPr txBox="1">
            <a:spLocks noGrp="1"/>
          </p:cNvSpPr>
          <p:nvPr>
            <p:ph type="title"/>
          </p:nvPr>
        </p:nvSpPr>
        <p:spPr>
          <a:xfrm>
            <a:off x="311700" y="3295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000"/>
              <a:t>Objective</a:t>
            </a:r>
            <a:endParaRPr/>
          </a:p>
        </p:txBody>
      </p:sp>
      <p:sp>
        <p:nvSpPr>
          <p:cNvPr id="409" name="Google Shape;409;p76"/>
          <p:cNvSpPr txBox="1">
            <a:spLocks noGrp="1"/>
          </p:cNvSpPr>
          <p:nvPr>
            <p:ph type="title"/>
          </p:nvPr>
        </p:nvSpPr>
        <p:spPr>
          <a:xfrm>
            <a:off x="311700" y="2751375"/>
            <a:ext cx="8520600" cy="75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400"/>
              <a:t>Reasonable </a:t>
            </a:r>
            <a:r>
              <a:rPr lang="en" sz="2400" i="1">
                <a:latin typeface="Times New Roman"/>
                <a:ea typeface="Times New Roman"/>
                <a:cs typeface="Times New Roman"/>
                <a:sym typeface="Times New Roman"/>
              </a:rPr>
              <a:t>T</a:t>
            </a:r>
            <a:r>
              <a:rPr lang="en" sz="2400" i="1" baseline="-25000">
                <a:latin typeface="Times New Roman"/>
                <a:ea typeface="Times New Roman"/>
                <a:cs typeface="Times New Roman"/>
                <a:sym typeface="Times New Roman"/>
              </a:rPr>
              <a:t>i</a:t>
            </a:r>
            <a:r>
              <a:rPr lang="en" sz="2400"/>
              <a:t> should consist of </a:t>
            </a:r>
            <a:r>
              <a:rPr lang="en" sz="2400" b="1"/>
              <a:t>translation</a:t>
            </a:r>
            <a:r>
              <a:rPr lang="en" sz="2400"/>
              <a:t>, </a:t>
            </a:r>
            <a:endParaRPr sz="2400"/>
          </a:p>
          <a:p>
            <a:pPr marL="0" lvl="0" indent="0" algn="ctr" rtl="0">
              <a:spcBef>
                <a:spcPts val="0"/>
              </a:spcBef>
              <a:spcAft>
                <a:spcPts val="0"/>
              </a:spcAft>
              <a:buClr>
                <a:schemeClr val="dk1"/>
              </a:buClr>
              <a:buSzPts val="1100"/>
              <a:buFont typeface="Arial"/>
              <a:buNone/>
            </a:pPr>
            <a:r>
              <a:rPr lang="en" sz="2400" b="1"/>
              <a:t>isotropic scales</a:t>
            </a:r>
            <a:r>
              <a:rPr lang="en" sz="2400"/>
              <a:t> and </a:t>
            </a:r>
            <a:r>
              <a:rPr lang="en" sz="2400" b="1"/>
              <a:t>rotation</a:t>
            </a:r>
            <a:r>
              <a:rPr lang="en" sz="2400"/>
              <a:t>.</a:t>
            </a:r>
            <a:endParaRPr sz="2400"/>
          </a:p>
        </p:txBody>
      </p:sp>
      <p:sp>
        <p:nvSpPr>
          <p:cNvPr id="410" name="Google Shape;410;p76"/>
          <p:cNvSpPr txBox="1"/>
          <p:nvPr/>
        </p:nvSpPr>
        <p:spPr>
          <a:xfrm>
            <a:off x="1107150" y="1079850"/>
            <a:ext cx="6929700" cy="136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t>Problem: </a:t>
            </a:r>
            <a:endParaRPr sz="2400" b="1"/>
          </a:p>
          <a:p>
            <a:pPr marL="0" lvl="0" indent="0" algn="l" rtl="0">
              <a:spcBef>
                <a:spcPts val="0"/>
              </a:spcBef>
              <a:spcAft>
                <a:spcPts val="0"/>
              </a:spcAft>
              <a:buNone/>
            </a:pPr>
            <a:endParaRPr sz="1800" b="1"/>
          </a:p>
          <a:p>
            <a:pPr marL="0" lvl="0" indent="0" algn="l" rtl="0">
              <a:spcBef>
                <a:spcPts val="0"/>
              </a:spcBef>
              <a:spcAft>
                <a:spcPts val="0"/>
              </a:spcAft>
              <a:buClr>
                <a:schemeClr val="dk1"/>
              </a:buClr>
              <a:buSzPts val="1100"/>
              <a:buFont typeface="Arial"/>
              <a:buNone/>
            </a:pPr>
            <a:r>
              <a:rPr lang="en" sz="1800" i="1">
                <a:solidFill>
                  <a:schemeClr val="dk1"/>
                </a:solidFill>
                <a:latin typeface="Times New Roman"/>
                <a:ea typeface="Times New Roman"/>
                <a:cs typeface="Times New Roman"/>
                <a:sym typeface="Times New Roman"/>
              </a:rPr>
              <a:t>T</a:t>
            </a:r>
            <a:r>
              <a:rPr lang="en" sz="1800" i="1" baseline="-25000">
                <a:solidFill>
                  <a:schemeClr val="dk1"/>
                </a:solidFill>
                <a:latin typeface="Times New Roman"/>
                <a:ea typeface="Times New Roman"/>
                <a:cs typeface="Times New Roman"/>
                <a:sym typeface="Times New Roman"/>
              </a:rPr>
              <a:t>i</a:t>
            </a:r>
            <a:r>
              <a:rPr lang="en" sz="1800">
                <a:solidFill>
                  <a:schemeClr val="dk1"/>
                </a:solidFill>
              </a:rPr>
              <a:t> is unconstrained and may lead to the irregular distortions which are not categorized as rigid body transformation or scaling.</a:t>
            </a: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
                                        </p:tgtEl>
                                        <p:attrNameLst>
                                          <p:attrName>style.visibility</p:attrName>
                                        </p:attrNameLst>
                                      </p:cBhvr>
                                      <p:to>
                                        <p:strVal val="visible"/>
                                      </p:to>
                                    </p:set>
                                    <p:animEffect transition="in" filter="fade">
                                      <p:cBhvr>
                                        <p:cTn id="7" dur="1000"/>
                                        <p:tgtEl>
                                          <p:spTgt spid="4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9"/>
                                        </p:tgtEl>
                                        <p:attrNameLst>
                                          <p:attrName>style.visibility</p:attrName>
                                        </p:attrNameLst>
                                      </p:cBhvr>
                                      <p:to>
                                        <p:strVal val="visible"/>
                                      </p:to>
                                    </p:set>
                                    <p:animEffect transition="in" filter="fade">
                                      <p:cBhvr>
                                        <p:cTn id="12" dur="1000"/>
                                        <p:tgtEl>
                                          <p:spTgt spid="4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77"/>
          <p:cNvSpPr txBox="1">
            <a:spLocks noGrp="1"/>
          </p:cNvSpPr>
          <p:nvPr>
            <p:ph type="title"/>
          </p:nvPr>
        </p:nvSpPr>
        <p:spPr>
          <a:xfrm>
            <a:off x="311700" y="3065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000"/>
              <a:t>Objective</a:t>
            </a:r>
            <a:endParaRPr/>
          </a:p>
        </p:txBody>
      </p:sp>
      <p:sp>
        <p:nvSpPr>
          <p:cNvPr id="416" name="Google Shape;416;p77"/>
          <p:cNvSpPr txBox="1"/>
          <p:nvPr/>
        </p:nvSpPr>
        <p:spPr>
          <a:xfrm>
            <a:off x="1246500" y="762851"/>
            <a:ext cx="6651000" cy="165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t>Linearize Rotation:</a:t>
            </a:r>
            <a:endParaRPr sz="1800" b="1"/>
          </a:p>
          <a:p>
            <a:pPr marL="0" lvl="0" indent="0" algn="l" rtl="0">
              <a:spcBef>
                <a:spcPts val="0"/>
              </a:spcBef>
              <a:spcAft>
                <a:spcPts val="0"/>
              </a:spcAft>
              <a:buNone/>
            </a:pPr>
            <a:r>
              <a:rPr lang="en" sz="1800"/>
              <a:t>3D rotation determined by an axis </a:t>
            </a:r>
            <a:r>
              <a:rPr lang="en" sz="1800" b="1">
                <a:latin typeface="Times New Roman"/>
                <a:ea typeface="Times New Roman"/>
                <a:cs typeface="Times New Roman"/>
                <a:sym typeface="Times New Roman"/>
              </a:rPr>
              <a:t>u</a:t>
            </a:r>
            <a:r>
              <a:rPr lang="en" sz="1800">
                <a:latin typeface="Times New Roman"/>
                <a:ea typeface="Times New Roman"/>
                <a:cs typeface="Times New Roman"/>
                <a:sym typeface="Times New Roman"/>
              </a:rPr>
              <a:t> </a:t>
            </a:r>
            <a:r>
              <a:rPr lang="en" sz="1800"/>
              <a:t>and a angle of rotation 𝜃</a:t>
            </a:r>
            <a:endParaRPr sz="1800"/>
          </a:p>
          <a:p>
            <a:pPr marL="0" lvl="0" indent="0" algn="l" rtl="0">
              <a:spcBef>
                <a:spcPts val="0"/>
              </a:spcBef>
              <a:spcAft>
                <a:spcPts val="0"/>
              </a:spcAft>
              <a:buClr>
                <a:schemeClr val="dk1"/>
              </a:buClr>
              <a:buSzPts val="1100"/>
              <a:buFont typeface="Arial"/>
              <a:buNone/>
            </a:pPr>
            <a:r>
              <a:rPr lang="en" sz="1800">
                <a:solidFill>
                  <a:schemeClr val="dk1"/>
                </a:solidFill>
              </a:rPr>
              <a:t>Assume </a:t>
            </a:r>
            <a:r>
              <a:rPr lang="en" sz="1800" b="1">
                <a:solidFill>
                  <a:schemeClr val="dk1"/>
                </a:solidFill>
                <a:latin typeface="Times New Roman"/>
                <a:ea typeface="Times New Roman"/>
                <a:cs typeface="Times New Roman"/>
                <a:sym typeface="Times New Roman"/>
              </a:rPr>
              <a:t>u </a:t>
            </a:r>
            <a:r>
              <a:rPr lang="en" sz="1800">
                <a:solidFill>
                  <a:schemeClr val="dk1"/>
                </a:solidFill>
                <a:latin typeface="Times New Roman"/>
                <a:ea typeface="Times New Roman"/>
                <a:cs typeface="Times New Roman"/>
                <a:sym typeface="Times New Roman"/>
              </a:rPr>
              <a:t>= (</a:t>
            </a:r>
            <a:r>
              <a:rPr lang="en" sz="1800" i="1">
                <a:solidFill>
                  <a:schemeClr val="dk1"/>
                </a:solidFill>
                <a:latin typeface="Times New Roman"/>
                <a:ea typeface="Times New Roman"/>
                <a:cs typeface="Times New Roman"/>
                <a:sym typeface="Times New Roman"/>
              </a:rPr>
              <a:t>u</a:t>
            </a:r>
            <a:r>
              <a:rPr lang="en" sz="1800" i="1" baseline="-25000">
                <a:solidFill>
                  <a:schemeClr val="dk1"/>
                </a:solidFill>
                <a:latin typeface="Times New Roman"/>
                <a:ea typeface="Times New Roman"/>
                <a:cs typeface="Times New Roman"/>
                <a:sym typeface="Times New Roman"/>
              </a:rPr>
              <a:t>1</a:t>
            </a:r>
            <a:r>
              <a:rPr lang="en" sz="1800" i="1">
                <a:solidFill>
                  <a:schemeClr val="dk1"/>
                </a:solidFill>
                <a:latin typeface="Times New Roman"/>
                <a:ea typeface="Times New Roman"/>
                <a:cs typeface="Times New Roman"/>
                <a:sym typeface="Times New Roman"/>
              </a:rPr>
              <a:t>, u</a:t>
            </a:r>
            <a:r>
              <a:rPr lang="en" sz="1800" i="1" baseline="-25000">
                <a:solidFill>
                  <a:schemeClr val="dk1"/>
                </a:solidFill>
                <a:latin typeface="Times New Roman"/>
                <a:ea typeface="Times New Roman"/>
                <a:cs typeface="Times New Roman"/>
                <a:sym typeface="Times New Roman"/>
              </a:rPr>
              <a:t>2</a:t>
            </a:r>
            <a:r>
              <a:rPr lang="en" sz="1800" i="1">
                <a:solidFill>
                  <a:schemeClr val="dk1"/>
                </a:solidFill>
                <a:latin typeface="Times New Roman"/>
                <a:ea typeface="Times New Roman"/>
                <a:cs typeface="Times New Roman"/>
                <a:sym typeface="Times New Roman"/>
              </a:rPr>
              <a:t>, u</a:t>
            </a:r>
            <a:r>
              <a:rPr lang="en" sz="1800" i="1" baseline="-25000">
                <a:solidFill>
                  <a:schemeClr val="dk1"/>
                </a:solidFill>
                <a:latin typeface="Times New Roman"/>
                <a:ea typeface="Times New Roman"/>
                <a:cs typeface="Times New Roman"/>
                <a:sym typeface="Times New Roman"/>
              </a:rPr>
              <a:t>3</a:t>
            </a:r>
            <a:r>
              <a:rPr lang="en" sz="1800">
                <a:solidFill>
                  <a:schemeClr val="dk1"/>
                </a:solidFill>
                <a:latin typeface="Times New Roman"/>
                <a:ea typeface="Times New Roman"/>
                <a:cs typeface="Times New Roman"/>
                <a:sym typeface="Times New Roman"/>
              </a:rPr>
              <a:t>)</a:t>
            </a:r>
            <a:r>
              <a:rPr lang="en" sz="1800" i="1" baseline="30000">
                <a:solidFill>
                  <a:schemeClr val="dk1"/>
                </a:solidFill>
                <a:latin typeface="Times New Roman"/>
                <a:ea typeface="Times New Roman"/>
                <a:cs typeface="Times New Roman"/>
                <a:sym typeface="Times New Roman"/>
              </a:rPr>
              <a:t>T</a:t>
            </a:r>
            <a:r>
              <a:rPr lang="en" sz="1800">
                <a:solidFill>
                  <a:schemeClr val="dk1"/>
                </a:solidFill>
              </a:rPr>
              <a:t> and </a:t>
            </a:r>
            <a:r>
              <a:rPr lang="en" sz="1800">
                <a:solidFill>
                  <a:schemeClr val="dk1"/>
                </a:solidFill>
                <a:latin typeface="Times New Roman"/>
                <a:ea typeface="Times New Roman"/>
                <a:cs typeface="Times New Roman"/>
                <a:sym typeface="Times New Roman"/>
              </a:rPr>
              <a:t>||</a:t>
            </a:r>
            <a:r>
              <a:rPr lang="en" sz="1800" b="1">
                <a:solidFill>
                  <a:schemeClr val="dk1"/>
                </a:solidFill>
                <a:latin typeface="Times New Roman"/>
                <a:ea typeface="Times New Roman"/>
                <a:cs typeface="Times New Roman"/>
                <a:sym typeface="Times New Roman"/>
              </a:rPr>
              <a:t>u</a:t>
            </a:r>
            <a:r>
              <a:rPr lang="en" sz="1800">
                <a:solidFill>
                  <a:schemeClr val="dk1"/>
                </a:solidFill>
                <a:latin typeface="Times New Roman"/>
                <a:ea typeface="Times New Roman"/>
                <a:cs typeface="Times New Roman"/>
                <a:sym typeface="Times New Roman"/>
              </a:rPr>
              <a:t>|| = 1</a:t>
            </a:r>
            <a:endParaRPr sz="18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800">
                <a:solidFill>
                  <a:schemeClr val="dk1"/>
                </a:solidFill>
              </a:rPr>
              <a:t>Associate a skew-symmetric matrix</a:t>
            </a:r>
            <a:endParaRPr sz="1800">
              <a:solidFill>
                <a:schemeClr val="dk1"/>
              </a:solidFill>
            </a:endParaRPr>
          </a:p>
          <a:p>
            <a:pPr marL="0" lvl="0" indent="0" algn="l" rtl="0">
              <a:spcBef>
                <a:spcPts val="0"/>
              </a:spcBef>
              <a:spcAft>
                <a:spcPts val="0"/>
              </a:spcAft>
              <a:buClr>
                <a:schemeClr val="dk1"/>
              </a:buClr>
              <a:buSzPts val="1100"/>
              <a:buFont typeface="Arial"/>
              <a:buNone/>
            </a:pPr>
            <a:r>
              <a:rPr lang="en" sz="1800">
                <a:solidFill>
                  <a:schemeClr val="dk1"/>
                </a:solidFill>
              </a:rPr>
              <a:t>For all </a:t>
            </a:r>
            <a:r>
              <a:rPr lang="en" sz="1800" b="1">
                <a:solidFill>
                  <a:schemeClr val="dk1"/>
                </a:solidFill>
                <a:latin typeface="Times New Roman"/>
                <a:ea typeface="Times New Roman"/>
                <a:cs typeface="Times New Roman"/>
                <a:sym typeface="Times New Roman"/>
              </a:rPr>
              <a:t>v</a:t>
            </a:r>
            <a:r>
              <a:rPr lang="en" sz="1800">
                <a:solidFill>
                  <a:schemeClr val="dk1"/>
                </a:solidFill>
              </a:rPr>
              <a:t>, </a:t>
            </a:r>
            <a:endParaRPr sz="1800">
              <a:solidFill>
                <a:schemeClr val="dk1"/>
              </a:solidFill>
            </a:endParaRPr>
          </a:p>
          <a:p>
            <a:pPr marL="0" lvl="0" indent="0" algn="l" rtl="0">
              <a:spcBef>
                <a:spcPts val="0"/>
              </a:spcBef>
              <a:spcAft>
                <a:spcPts val="0"/>
              </a:spcAft>
              <a:buNone/>
            </a:pPr>
            <a:endParaRPr sz="1800"/>
          </a:p>
        </p:txBody>
      </p:sp>
      <p:pic>
        <p:nvPicPr>
          <p:cNvPr id="417" name="Google Shape;417;p77"/>
          <p:cNvPicPr preferRelativeResize="0"/>
          <p:nvPr/>
        </p:nvPicPr>
        <p:blipFill rotWithShape="1">
          <a:blip r:embed="rId3">
            <a:alphaModFix/>
          </a:blip>
          <a:srcRect t="9329"/>
          <a:stretch/>
        </p:blipFill>
        <p:spPr>
          <a:xfrm>
            <a:off x="4916575" y="1428750"/>
            <a:ext cx="2438850" cy="907975"/>
          </a:xfrm>
          <a:prstGeom prst="rect">
            <a:avLst/>
          </a:prstGeom>
          <a:noFill/>
          <a:ln>
            <a:noFill/>
          </a:ln>
        </p:spPr>
      </p:pic>
      <p:pic>
        <p:nvPicPr>
          <p:cNvPr id="418" name="Google Shape;418;p77"/>
          <p:cNvPicPr preferRelativeResize="0"/>
          <p:nvPr/>
        </p:nvPicPr>
        <p:blipFill>
          <a:blip r:embed="rId4">
            <a:alphaModFix/>
          </a:blip>
          <a:stretch>
            <a:fillRect/>
          </a:stretch>
        </p:blipFill>
        <p:spPr>
          <a:xfrm>
            <a:off x="2292650" y="1974888"/>
            <a:ext cx="1550575" cy="277925"/>
          </a:xfrm>
          <a:prstGeom prst="rect">
            <a:avLst/>
          </a:prstGeom>
          <a:noFill/>
          <a:ln>
            <a:noFill/>
          </a:ln>
        </p:spPr>
      </p:pic>
      <p:sp>
        <p:nvSpPr>
          <p:cNvPr id="419" name="Google Shape;419;p77"/>
          <p:cNvSpPr txBox="1"/>
          <p:nvPr/>
        </p:nvSpPr>
        <p:spPr>
          <a:xfrm>
            <a:off x="1246500" y="2413438"/>
            <a:ext cx="5166600" cy="140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Then the rotation matrix computed by:</a:t>
            </a:r>
            <a:endParaRPr sz="1800"/>
          </a:p>
        </p:txBody>
      </p:sp>
      <p:pic>
        <p:nvPicPr>
          <p:cNvPr id="420" name="Google Shape;420;p77"/>
          <p:cNvPicPr preferRelativeResize="0"/>
          <p:nvPr/>
        </p:nvPicPr>
        <p:blipFill>
          <a:blip r:embed="rId5">
            <a:alphaModFix/>
          </a:blip>
          <a:stretch>
            <a:fillRect/>
          </a:stretch>
        </p:blipFill>
        <p:spPr>
          <a:xfrm>
            <a:off x="1246500" y="2727400"/>
            <a:ext cx="1390650" cy="438150"/>
          </a:xfrm>
          <a:prstGeom prst="rect">
            <a:avLst/>
          </a:prstGeom>
          <a:noFill/>
          <a:ln>
            <a:noFill/>
          </a:ln>
        </p:spPr>
      </p:pic>
      <p:pic>
        <p:nvPicPr>
          <p:cNvPr id="421" name="Google Shape;421;p77"/>
          <p:cNvPicPr preferRelativeResize="0"/>
          <p:nvPr/>
        </p:nvPicPr>
        <p:blipFill>
          <a:blip r:embed="rId6">
            <a:alphaModFix/>
          </a:blip>
          <a:stretch>
            <a:fillRect/>
          </a:stretch>
        </p:blipFill>
        <p:spPr>
          <a:xfrm>
            <a:off x="2637150" y="2727400"/>
            <a:ext cx="4362450" cy="514350"/>
          </a:xfrm>
          <a:prstGeom prst="rect">
            <a:avLst/>
          </a:prstGeom>
          <a:noFill/>
          <a:ln>
            <a:noFill/>
          </a:ln>
        </p:spPr>
      </p:pic>
      <p:sp>
        <p:nvSpPr>
          <p:cNvPr id="422" name="Google Shape;422;p77"/>
          <p:cNvSpPr txBox="1"/>
          <p:nvPr/>
        </p:nvSpPr>
        <p:spPr>
          <a:xfrm>
            <a:off x="5247075" y="3165550"/>
            <a:ext cx="2750100" cy="43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(Rodrigues formula)</a:t>
            </a:r>
            <a:endParaRPr sz="1800"/>
          </a:p>
        </p:txBody>
      </p:sp>
      <p:sp>
        <p:nvSpPr>
          <p:cNvPr id="423" name="Google Shape;423;p77"/>
          <p:cNvSpPr txBox="1"/>
          <p:nvPr/>
        </p:nvSpPr>
        <p:spPr>
          <a:xfrm>
            <a:off x="1246500" y="3632425"/>
            <a:ext cx="6777300" cy="115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A linear approximation is needed.</a:t>
            </a:r>
            <a:endParaRPr sz="1800"/>
          </a:p>
          <a:p>
            <a:pPr marL="0" lvl="0" indent="0" algn="l" rtl="0">
              <a:spcBef>
                <a:spcPts val="0"/>
              </a:spcBef>
              <a:spcAft>
                <a:spcPts val="0"/>
              </a:spcAft>
              <a:buNone/>
            </a:pPr>
            <a:r>
              <a:rPr lang="en" sz="1800"/>
              <a:t>Omit				when </a:t>
            </a:r>
            <a:r>
              <a:rPr lang="en" sz="1800">
                <a:solidFill>
                  <a:schemeClr val="dk1"/>
                </a:solidFill>
              </a:rPr>
              <a:t>𝜃 is small. </a:t>
            </a:r>
            <a:endParaRPr sz="1800"/>
          </a:p>
        </p:txBody>
      </p:sp>
      <p:pic>
        <p:nvPicPr>
          <p:cNvPr id="424" name="Google Shape;424;p77"/>
          <p:cNvPicPr preferRelativeResize="0"/>
          <p:nvPr/>
        </p:nvPicPr>
        <p:blipFill>
          <a:blip r:embed="rId7">
            <a:alphaModFix/>
          </a:blip>
          <a:stretch>
            <a:fillRect/>
          </a:stretch>
        </p:blipFill>
        <p:spPr>
          <a:xfrm>
            <a:off x="1951250" y="3977775"/>
            <a:ext cx="1550600" cy="343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6"/>
                                        </p:tgtEl>
                                        <p:attrNameLst>
                                          <p:attrName>style.visibility</p:attrName>
                                        </p:attrNameLst>
                                      </p:cBhvr>
                                      <p:to>
                                        <p:strVal val="visible"/>
                                      </p:to>
                                    </p:set>
                                    <p:animEffect transition="in" filter="fade">
                                      <p:cBhvr>
                                        <p:cTn id="7" dur="1000"/>
                                        <p:tgtEl>
                                          <p:spTgt spid="416"/>
                                        </p:tgtEl>
                                      </p:cBhvr>
                                    </p:animEffect>
                                  </p:childTnLst>
                                </p:cTn>
                              </p:par>
                              <p:par>
                                <p:cTn id="8" presetID="10" presetClass="entr" presetSubtype="0" fill="hold" nodeType="withEffect">
                                  <p:stCondLst>
                                    <p:cond delay="0"/>
                                  </p:stCondLst>
                                  <p:childTnLst>
                                    <p:set>
                                      <p:cBhvr>
                                        <p:cTn id="9" dur="1" fill="hold">
                                          <p:stCondLst>
                                            <p:cond delay="0"/>
                                          </p:stCondLst>
                                        </p:cTn>
                                        <p:tgtEl>
                                          <p:spTgt spid="417"/>
                                        </p:tgtEl>
                                        <p:attrNameLst>
                                          <p:attrName>style.visibility</p:attrName>
                                        </p:attrNameLst>
                                      </p:cBhvr>
                                      <p:to>
                                        <p:strVal val="visible"/>
                                      </p:to>
                                    </p:set>
                                    <p:animEffect transition="in" filter="fade">
                                      <p:cBhvr>
                                        <p:cTn id="10" dur="1000"/>
                                        <p:tgtEl>
                                          <p:spTgt spid="417"/>
                                        </p:tgtEl>
                                      </p:cBhvr>
                                    </p:animEffect>
                                  </p:childTnLst>
                                </p:cTn>
                              </p:par>
                              <p:par>
                                <p:cTn id="11" presetID="10" presetClass="entr" presetSubtype="0" fill="hold" nodeType="withEffect">
                                  <p:stCondLst>
                                    <p:cond delay="0"/>
                                  </p:stCondLst>
                                  <p:childTnLst>
                                    <p:set>
                                      <p:cBhvr>
                                        <p:cTn id="12" dur="1" fill="hold">
                                          <p:stCondLst>
                                            <p:cond delay="0"/>
                                          </p:stCondLst>
                                        </p:cTn>
                                        <p:tgtEl>
                                          <p:spTgt spid="418"/>
                                        </p:tgtEl>
                                        <p:attrNameLst>
                                          <p:attrName>style.visibility</p:attrName>
                                        </p:attrNameLst>
                                      </p:cBhvr>
                                      <p:to>
                                        <p:strVal val="visible"/>
                                      </p:to>
                                    </p:set>
                                    <p:animEffect transition="in" filter="fade">
                                      <p:cBhvr>
                                        <p:cTn id="13" dur="1000"/>
                                        <p:tgtEl>
                                          <p:spTgt spid="4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19"/>
                                        </p:tgtEl>
                                        <p:attrNameLst>
                                          <p:attrName>style.visibility</p:attrName>
                                        </p:attrNameLst>
                                      </p:cBhvr>
                                      <p:to>
                                        <p:strVal val="visible"/>
                                      </p:to>
                                    </p:set>
                                    <p:animEffect transition="in" filter="fade">
                                      <p:cBhvr>
                                        <p:cTn id="18" dur="1000"/>
                                        <p:tgtEl>
                                          <p:spTgt spid="419"/>
                                        </p:tgtEl>
                                      </p:cBhvr>
                                    </p:animEffect>
                                  </p:childTnLst>
                                </p:cTn>
                              </p:par>
                              <p:par>
                                <p:cTn id="19" presetID="10" presetClass="entr" presetSubtype="0" fill="hold" nodeType="withEffect">
                                  <p:stCondLst>
                                    <p:cond delay="0"/>
                                  </p:stCondLst>
                                  <p:childTnLst>
                                    <p:set>
                                      <p:cBhvr>
                                        <p:cTn id="20" dur="1" fill="hold">
                                          <p:stCondLst>
                                            <p:cond delay="0"/>
                                          </p:stCondLst>
                                        </p:cTn>
                                        <p:tgtEl>
                                          <p:spTgt spid="420"/>
                                        </p:tgtEl>
                                        <p:attrNameLst>
                                          <p:attrName>style.visibility</p:attrName>
                                        </p:attrNameLst>
                                      </p:cBhvr>
                                      <p:to>
                                        <p:strVal val="visible"/>
                                      </p:to>
                                    </p:set>
                                    <p:animEffect transition="in" filter="fade">
                                      <p:cBhvr>
                                        <p:cTn id="21" dur="1000"/>
                                        <p:tgtEl>
                                          <p:spTgt spid="420"/>
                                        </p:tgtEl>
                                      </p:cBhvr>
                                    </p:animEffect>
                                  </p:childTnLst>
                                </p:cTn>
                              </p:par>
                              <p:par>
                                <p:cTn id="22" presetID="10" presetClass="entr" presetSubtype="0" fill="hold" nodeType="withEffect">
                                  <p:stCondLst>
                                    <p:cond delay="0"/>
                                  </p:stCondLst>
                                  <p:childTnLst>
                                    <p:set>
                                      <p:cBhvr>
                                        <p:cTn id="23" dur="1" fill="hold">
                                          <p:stCondLst>
                                            <p:cond delay="0"/>
                                          </p:stCondLst>
                                        </p:cTn>
                                        <p:tgtEl>
                                          <p:spTgt spid="421"/>
                                        </p:tgtEl>
                                        <p:attrNameLst>
                                          <p:attrName>style.visibility</p:attrName>
                                        </p:attrNameLst>
                                      </p:cBhvr>
                                      <p:to>
                                        <p:strVal val="visible"/>
                                      </p:to>
                                    </p:set>
                                    <p:animEffect transition="in" filter="fade">
                                      <p:cBhvr>
                                        <p:cTn id="24" dur="1000"/>
                                        <p:tgtEl>
                                          <p:spTgt spid="421"/>
                                        </p:tgtEl>
                                      </p:cBhvr>
                                    </p:animEffect>
                                  </p:childTnLst>
                                </p:cTn>
                              </p:par>
                              <p:par>
                                <p:cTn id="25" presetID="10" presetClass="entr" presetSubtype="0" fill="hold" nodeType="withEffect">
                                  <p:stCondLst>
                                    <p:cond delay="0"/>
                                  </p:stCondLst>
                                  <p:childTnLst>
                                    <p:set>
                                      <p:cBhvr>
                                        <p:cTn id="26" dur="1" fill="hold">
                                          <p:stCondLst>
                                            <p:cond delay="0"/>
                                          </p:stCondLst>
                                        </p:cTn>
                                        <p:tgtEl>
                                          <p:spTgt spid="422"/>
                                        </p:tgtEl>
                                        <p:attrNameLst>
                                          <p:attrName>style.visibility</p:attrName>
                                        </p:attrNameLst>
                                      </p:cBhvr>
                                      <p:to>
                                        <p:strVal val="visible"/>
                                      </p:to>
                                    </p:set>
                                    <p:animEffect transition="in" filter="fade">
                                      <p:cBhvr>
                                        <p:cTn id="27" dur="1000"/>
                                        <p:tgtEl>
                                          <p:spTgt spid="4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23"/>
                                        </p:tgtEl>
                                        <p:attrNameLst>
                                          <p:attrName>style.visibility</p:attrName>
                                        </p:attrNameLst>
                                      </p:cBhvr>
                                      <p:to>
                                        <p:strVal val="visible"/>
                                      </p:to>
                                    </p:set>
                                    <p:animEffect transition="in" filter="fade">
                                      <p:cBhvr>
                                        <p:cTn id="32" dur="1000"/>
                                        <p:tgtEl>
                                          <p:spTgt spid="423"/>
                                        </p:tgtEl>
                                      </p:cBhvr>
                                    </p:animEffect>
                                  </p:childTnLst>
                                </p:cTn>
                              </p:par>
                              <p:par>
                                <p:cTn id="33" presetID="10" presetClass="entr" presetSubtype="0" fill="hold" nodeType="withEffect">
                                  <p:stCondLst>
                                    <p:cond delay="0"/>
                                  </p:stCondLst>
                                  <p:childTnLst>
                                    <p:set>
                                      <p:cBhvr>
                                        <p:cTn id="34" dur="1" fill="hold">
                                          <p:stCondLst>
                                            <p:cond delay="0"/>
                                          </p:stCondLst>
                                        </p:cTn>
                                        <p:tgtEl>
                                          <p:spTgt spid="424"/>
                                        </p:tgtEl>
                                        <p:attrNameLst>
                                          <p:attrName>style.visibility</p:attrName>
                                        </p:attrNameLst>
                                      </p:cBhvr>
                                      <p:to>
                                        <p:strVal val="visible"/>
                                      </p:to>
                                    </p:set>
                                    <p:animEffect transition="in" filter="fade">
                                      <p:cBhvr>
                                        <p:cTn id="35" dur="1000"/>
                                        <p:tgtEl>
                                          <p:spTgt spid="4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78"/>
          <p:cNvSpPr txBox="1">
            <a:spLocks noGrp="1"/>
          </p:cNvSpPr>
          <p:nvPr>
            <p:ph type="title"/>
          </p:nvPr>
        </p:nvSpPr>
        <p:spPr>
          <a:xfrm>
            <a:off x="311700" y="3295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000"/>
              <a:t>Objective:</a:t>
            </a:r>
            <a:endParaRPr/>
          </a:p>
        </p:txBody>
      </p:sp>
      <p:sp>
        <p:nvSpPr>
          <p:cNvPr id="430" name="Google Shape;430;p78"/>
          <p:cNvSpPr txBox="1"/>
          <p:nvPr/>
        </p:nvSpPr>
        <p:spPr>
          <a:xfrm>
            <a:off x="928850" y="978250"/>
            <a:ext cx="77211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Add in isotropic scaling </a:t>
            </a:r>
            <a:r>
              <a:rPr lang="en" sz="1800" i="1">
                <a:latin typeface="Times New Roman"/>
                <a:ea typeface="Times New Roman"/>
                <a:cs typeface="Times New Roman"/>
                <a:sym typeface="Times New Roman"/>
              </a:rPr>
              <a:t>s</a:t>
            </a:r>
            <a:r>
              <a:rPr lang="en" sz="1800"/>
              <a:t> and translation </a:t>
            </a:r>
            <a:r>
              <a:rPr lang="en" sz="1800" b="1">
                <a:latin typeface="Times New Roman"/>
                <a:ea typeface="Times New Roman"/>
                <a:cs typeface="Times New Roman"/>
                <a:sym typeface="Times New Roman"/>
              </a:rPr>
              <a:t>t</a:t>
            </a:r>
            <a:r>
              <a:rPr lang="en" sz="1800"/>
              <a:t>, put in homogeneous system:</a:t>
            </a:r>
            <a:endParaRPr sz="1800"/>
          </a:p>
        </p:txBody>
      </p:sp>
      <p:pic>
        <p:nvPicPr>
          <p:cNvPr id="432" name="Google Shape;432;p78"/>
          <p:cNvPicPr preferRelativeResize="0"/>
          <p:nvPr/>
        </p:nvPicPr>
        <p:blipFill>
          <a:blip r:embed="rId3">
            <a:alphaModFix/>
          </a:blip>
          <a:stretch>
            <a:fillRect/>
          </a:stretch>
        </p:blipFill>
        <p:spPr>
          <a:xfrm>
            <a:off x="1530050" y="1402437"/>
            <a:ext cx="970600" cy="690425"/>
          </a:xfrm>
          <a:prstGeom prst="rect">
            <a:avLst/>
          </a:prstGeom>
          <a:noFill/>
          <a:ln>
            <a:noFill/>
          </a:ln>
        </p:spPr>
      </p:pic>
      <p:pic>
        <p:nvPicPr>
          <p:cNvPr id="433" name="Google Shape;433;p78"/>
          <p:cNvPicPr preferRelativeResize="0"/>
          <p:nvPr/>
        </p:nvPicPr>
        <p:blipFill>
          <a:blip r:embed="rId4">
            <a:alphaModFix/>
          </a:blip>
          <a:stretch>
            <a:fillRect/>
          </a:stretch>
        </p:blipFill>
        <p:spPr>
          <a:xfrm>
            <a:off x="1395238" y="2843388"/>
            <a:ext cx="2213575" cy="1101775"/>
          </a:xfrm>
          <a:prstGeom prst="rect">
            <a:avLst/>
          </a:prstGeom>
          <a:noFill/>
          <a:ln>
            <a:noFill/>
          </a:ln>
        </p:spPr>
      </p:pic>
      <p:sp>
        <p:nvSpPr>
          <p:cNvPr id="434" name="Google Shape;434;p78"/>
          <p:cNvSpPr txBox="1"/>
          <p:nvPr/>
        </p:nvSpPr>
        <p:spPr>
          <a:xfrm>
            <a:off x="928850" y="2423700"/>
            <a:ext cx="33792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Let </a:t>
            </a:r>
            <a:r>
              <a:rPr lang="en" sz="1800" b="1">
                <a:solidFill>
                  <a:schemeClr val="dk1"/>
                </a:solidFill>
                <a:latin typeface="Times New Roman"/>
                <a:ea typeface="Times New Roman"/>
                <a:cs typeface="Times New Roman"/>
                <a:sym typeface="Times New Roman"/>
              </a:rPr>
              <a:t>h =</a:t>
            </a:r>
            <a:r>
              <a:rPr lang="en" sz="1800"/>
              <a:t> </a:t>
            </a:r>
            <a:r>
              <a:rPr lang="en" sz="1800">
                <a:latin typeface="Times New Roman"/>
                <a:ea typeface="Times New Roman"/>
                <a:cs typeface="Times New Roman"/>
                <a:sym typeface="Times New Roman"/>
              </a:rPr>
              <a:t>(</a:t>
            </a:r>
            <a:r>
              <a:rPr lang="en" sz="1800" i="1">
                <a:latin typeface="Times New Roman"/>
                <a:ea typeface="Times New Roman"/>
                <a:cs typeface="Times New Roman"/>
                <a:sym typeface="Times New Roman"/>
              </a:rPr>
              <a:t>h</a:t>
            </a:r>
            <a:r>
              <a:rPr lang="en" sz="1800" i="1" baseline="-25000">
                <a:latin typeface="Times New Roman"/>
                <a:ea typeface="Times New Roman"/>
                <a:cs typeface="Times New Roman"/>
                <a:sym typeface="Times New Roman"/>
              </a:rPr>
              <a:t>1</a:t>
            </a:r>
            <a:r>
              <a:rPr lang="en" sz="1800" i="1">
                <a:latin typeface="Times New Roman"/>
                <a:ea typeface="Times New Roman"/>
                <a:cs typeface="Times New Roman"/>
                <a:sym typeface="Times New Roman"/>
              </a:rPr>
              <a:t>, h</a:t>
            </a:r>
            <a:r>
              <a:rPr lang="en" sz="1800" i="1" baseline="-25000">
                <a:latin typeface="Times New Roman"/>
                <a:ea typeface="Times New Roman"/>
                <a:cs typeface="Times New Roman"/>
                <a:sym typeface="Times New Roman"/>
              </a:rPr>
              <a:t>2</a:t>
            </a:r>
            <a:r>
              <a:rPr lang="en" sz="1800" i="1">
                <a:latin typeface="Times New Roman"/>
                <a:ea typeface="Times New Roman"/>
                <a:cs typeface="Times New Roman"/>
                <a:sym typeface="Times New Roman"/>
              </a:rPr>
              <a:t>, h</a:t>
            </a:r>
            <a:r>
              <a:rPr lang="en" sz="1800" i="1" baseline="-25000">
                <a:latin typeface="Times New Roman"/>
                <a:ea typeface="Times New Roman"/>
                <a:cs typeface="Times New Roman"/>
                <a:sym typeface="Times New Roman"/>
              </a:rPr>
              <a:t>3</a:t>
            </a:r>
            <a:r>
              <a:rPr lang="en" sz="1800">
                <a:latin typeface="Times New Roman"/>
                <a:ea typeface="Times New Roman"/>
                <a:cs typeface="Times New Roman"/>
                <a:sym typeface="Times New Roman"/>
              </a:rPr>
              <a:t>)</a:t>
            </a:r>
            <a:r>
              <a:rPr lang="en" sz="1800" i="1" baseline="30000">
                <a:latin typeface="Times New Roman"/>
                <a:ea typeface="Times New Roman"/>
                <a:cs typeface="Times New Roman"/>
                <a:sym typeface="Times New Roman"/>
              </a:rPr>
              <a:t>T</a:t>
            </a:r>
            <a:r>
              <a:rPr lang="en" sz="1800">
                <a:latin typeface="Times New Roman"/>
                <a:ea typeface="Times New Roman"/>
                <a:cs typeface="Times New Roman"/>
                <a:sym typeface="Times New Roman"/>
              </a:rPr>
              <a:t> = </a:t>
            </a:r>
            <a:r>
              <a:rPr lang="en" sz="1800" i="1">
                <a:latin typeface="Times New Roman"/>
                <a:ea typeface="Times New Roman"/>
                <a:cs typeface="Times New Roman"/>
                <a:sym typeface="Times New Roman"/>
              </a:rPr>
              <a:t>s </a:t>
            </a:r>
            <a:r>
              <a:rPr lang="en" sz="1800">
                <a:latin typeface="Times New Roman"/>
                <a:ea typeface="Times New Roman"/>
                <a:cs typeface="Times New Roman"/>
                <a:sym typeface="Times New Roman"/>
              </a:rPr>
              <a:t>sin</a:t>
            </a:r>
            <a:r>
              <a:rPr lang="en" sz="1800">
                <a:solidFill>
                  <a:schemeClr val="dk1"/>
                </a:solidFill>
              </a:rPr>
              <a:t>𝜃 </a:t>
            </a:r>
            <a:r>
              <a:rPr lang="en" sz="1800" b="1">
                <a:solidFill>
                  <a:schemeClr val="dk1"/>
                </a:solidFill>
                <a:latin typeface="Times New Roman"/>
                <a:ea typeface="Times New Roman"/>
                <a:cs typeface="Times New Roman"/>
                <a:sym typeface="Times New Roman"/>
              </a:rPr>
              <a:t>u</a:t>
            </a:r>
            <a:endParaRPr sz="1800" i="1">
              <a:latin typeface="Times New Roman"/>
              <a:ea typeface="Times New Roman"/>
              <a:cs typeface="Times New Roman"/>
              <a:sym typeface="Times New Roman"/>
            </a:endParaRPr>
          </a:p>
        </p:txBody>
      </p:sp>
      <p:sp>
        <p:nvSpPr>
          <p:cNvPr id="435" name="Google Shape;435;p78"/>
          <p:cNvSpPr txBox="1"/>
          <p:nvPr/>
        </p:nvSpPr>
        <p:spPr>
          <a:xfrm>
            <a:off x="928850" y="3137775"/>
            <a:ext cx="36300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i="1">
                <a:solidFill>
                  <a:schemeClr val="dk1"/>
                </a:solidFill>
                <a:latin typeface="Times New Roman"/>
                <a:ea typeface="Times New Roman"/>
                <a:cs typeface="Times New Roman"/>
                <a:sym typeface="Times New Roman"/>
              </a:rPr>
              <a:t>T</a:t>
            </a:r>
            <a:r>
              <a:rPr lang="en" sz="1800" i="1" baseline="-25000">
                <a:solidFill>
                  <a:schemeClr val="dk1"/>
                </a:solidFill>
                <a:latin typeface="Times New Roman"/>
                <a:ea typeface="Times New Roman"/>
                <a:cs typeface="Times New Roman"/>
                <a:sym typeface="Times New Roman"/>
              </a:rPr>
              <a:t>i</a:t>
            </a:r>
            <a:r>
              <a:rPr lang="en" sz="1800" i="1">
                <a:solidFill>
                  <a:schemeClr val="dk1"/>
                </a:solidFill>
                <a:latin typeface="Times New Roman"/>
                <a:ea typeface="Times New Roman"/>
                <a:cs typeface="Times New Roman"/>
                <a:sym typeface="Times New Roman"/>
              </a:rPr>
              <a:t> </a:t>
            </a:r>
            <a:r>
              <a:rPr lang="en" sz="1800">
                <a:solidFill>
                  <a:schemeClr val="dk1"/>
                </a:solidFill>
                <a:latin typeface="Times New Roman"/>
                <a:ea typeface="Times New Roman"/>
                <a:cs typeface="Times New Roman"/>
                <a:sym typeface="Times New Roman"/>
              </a:rPr>
              <a:t>= </a:t>
            </a:r>
            <a:endParaRPr/>
          </a:p>
        </p:txBody>
      </p:sp>
      <p:sp>
        <p:nvSpPr>
          <p:cNvPr id="436" name="Google Shape;436;p78"/>
          <p:cNvSpPr txBox="1"/>
          <p:nvPr/>
        </p:nvSpPr>
        <p:spPr>
          <a:xfrm>
            <a:off x="928850" y="4149400"/>
            <a:ext cx="5624350" cy="75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i="1" dirty="0" err="1">
                <a:solidFill>
                  <a:schemeClr val="dk1"/>
                </a:solidFill>
                <a:latin typeface="Times New Roman"/>
                <a:ea typeface="Times New Roman"/>
                <a:cs typeface="Times New Roman"/>
                <a:sym typeface="Times New Roman"/>
              </a:rPr>
              <a:t>T</a:t>
            </a:r>
            <a:r>
              <a:rPr lang="en" sz="2400" i="1" baseline="-25000" dirty="0" err="1">
                <a:solidFill>
                  <a:schemeClr val="dk1"/>
                </a:solidFill>
                <a:latin typeface="Times New Roman"/>
                <a:ea typeface="Times New Roman"/>
                <a:cs typeface="Times New Roman"/>
                <a:sym typeface="Times New Roman"/>
              </a:rPr>
              <a:t>i</a:t>
            </a:r>
            <a:r>
              <a:rPr lang="en" sz="2400" i="1" dirty="0">
                <a:solidFill>
                  <a:schemeClr val="dk1"/>
                </a:solidFill>
                <a:latin typeface="Times New Roman"/>
                <a:ea typeface="Times New Roman"/>
                <a:cs typeface="Times New Roman"/>
                <a:sym typeface="Times New Roman"/>
              </a:rPr>
              <a:t> </a:t>
            </a:r>
            <a:r>
              <a:rPr lang="en" sz="2400" dirty="0"/>
              <a:t> is characterized by </a:t>
            </a:r>
            <a:r>
              <a:rPr lang="en" sz="2400" i="1" dirty="0">
                <a:latin typeface="Times New Roman"/>
                <a:ea typeface="Times New Roman"/>
                <a:cs typeface="Times New Roman"/>
                <a:sym typeface="Times New Roman"/>
              </a:rPr>
              <a:t>s</a:t>
            </a:r>
            <a:r>
              <a:rPr lang="en" sz="2400" dirty="0"/>
              <a:t>, </a:t>
            </a:r>
            <a:r>
              <a:rPr lang="en" sz="2400" b="1" dirty="0">
                <a:latin typeface="Times New Roman"/>
                <a:ea typeface="Times New Roman"/>
                <a:cs typeface="Times New Roman"/>
                <a:sym typeface="Times New Roman"/>
              </a:rPr>
              <a:t>h</a:t>
            </a:r>
            <a:r>
              <a:rPr lang="en" sz="2400" dirty="0"/>
              <a:t> and </a:t>
            </a:r>
            <a:r>
              <a:rPr lang="en" sz="2400" b="1" dirty="0">
                <a:latin typeface="Times New Roman"/>
                <a:ea typeface="Times New Roman"/>
                <a:cs typeface="Times New Roman"/>
                <a:sym typeface="Times New Roman"/>
              </a:rPr>
              <a:t>t</a:t>
            </a:r>
            <a:endParaRPr sz="2400" b="1" dirty="0">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0"/>
                                        </p:tgtEl>
                                        <p:attrNameLst>
                                          <p:attrName>style.visibility</p:attrName>
                                        </p:attrNameLst>
                                      </p:cBhvr>
                                      <p:to>
                                        <p:strVal val="visible"/>
                                      </p:to>
                                    </p:set>
                                    <p:animEffect transition="in" filter="fade">
                                      <p:cBhvr>
                                        <p:cTn id="7" dur="1000"/>
                                        <p:tgtEl>
                                          <p:spTgt spid="430"/>
                                        </p:tgtEl>
                                      </p:cBhvr>
                                    </p:animEffect>
                                  </p:childTnLst>
                                </p:cTn>
                              </p:par>
                              <p:par>
                                <p:cTn id="8" presetID="10" presetClass="entr" presetSubtype="0" fill="hold" nodeType="withEffect">
                                  <p:stCondLst>
                                    <p:cond delay="0"/>
                                  </p:stCondLst>
                                  <p:childTnLst>
                                    <p:set>
                                      <p:cBhvr>
                                        <p:cTn id="9" dur="1" fill="hold">
                                          <p:stCondLst>
                                            <p:cond delay="0"/>
                                          </p:stCondLst>
                                        </p:cTn>
                                        <p:tgtEl>
                                          <p:spTgt spid="432"/>
                                        </p:tgtEl>
                                        <p:attrNameLst>
                                          <p:attrName>style.visibility</p:attrName>
                                        </p:attrNameLst>
                                      </p:cBhvr>
                                      <p:to>
                                        <p:strVal val="visible"/>
                                      </p:to>
                                    </p:set>
                                    <p:animEffect transition="in" filter="fade">
                                      <p:cBhvr>
                                        <p:cTn id="10" dur="1000"/>
                                        <p:tgtEl>
                                          <p:spTgt spid="4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33"/>
                                        </p:tgtEl>
                                        <p:attrNameLst>
                                          <p:attrName>style.visibility</p:attrName>
                                        </p:attrNameLst>
                                      </p:cBhvr>
                                      <p:to>
                                        <p:strVal val="visible"/>
                                      </p:to>
                                    </p:set>
                                    <p:animEffect transition="in" filter="fade">
                                      <p:cBhvr>
                                        <p:cTn id="15" dur="1000"/>
                                        <p:tgtEl>
                                          <p:spTgt spid="433"/>
                                        </p:tgtEl>
                                      </p:cBhvr>
                                    </p:animEffect>
                                  </p:childTnLst>
                                </p:cTn>
                              </p:par>
                              <p:par>
                                <p:cTn id="16" presetID="10" presetClass="entr" presetSubtype="0" fill="hold" nodeType="withEffect">
                                  <p:stCondLst>
                                    <p:cond delay="0"/>
                                  </p:stCondLst>
                                  <p:childTnLst>
                                    <p:set>
                                      <p:cBhvr>
                                        <p:cTn id="17" dur="1" fill="hold">
                                          <p:stCondLst>
                                            <p:cond delay="0"/>
                                          </p:stCondLst>
                                        </p:cTn>
                                        <p:tgtEl>
                                          <p:spTgt spid="434"/>
                                        </p:tgtEl>
                                        <p:attrNameLst>
                                          <p:attrName>style.visibility</p:attrName>
                                        </p:attrNameLst>
                                      </p:cBhvr>
                                      <p:to>
                                        <p:strVal val="visible"/>
                                      </p:to>
                                    </p:set>
                                    <p:animEffect transition="in" filter="fade">
                                      <p:cBhvr>
                                        <p:cTn id="18" dur="1000"/>
                                        <p:tgtEl>
                                          <p:spTgt spid="434"/>
                                        </p:tgtEl>
                                      </p:cBhvr>
                                    </p:animEffect>
                                  </p:childTnLst>
                                </p:cTn>
                              </p:par>
                              <p:par>
                                <p:cTn id="19" presetID="10" presetClass="entr" presetSubtype="0" fill="hold" nodeType="withEffect">
                                  <p:stCondLst>
                                    <p:cond delay="0"/>
                                  </p:stCondLst>
                                  <p:childTnLst>
                                    <p:set>
                                      <p:cBhvr>
                                        <p:cTn id="20" dur="1" fill="hold">
                                          <p:stCondLst>
                                            <p:cond delay="0"/>
                                          </p:stCondLst>
                                        </p:cTn>
                                        <p:tgtEl>
                                          <p:spTgt spid="435"/>
                                        </p:tgtEl>
                                        <p:attrNameLst>
                                          <p:attrName>style.visibility</p:attrName>
                                        </p:attrNameLst>
                                      </p:cBhvr>
                                      <p:to>
                                        <p:strVal val="visible"/>
                                      </p:to>
                                    </p:set>
                                    <p:animEffect transition="in" filter="fade">
                                      <p:cBhvr>
                                        <p:cTn id="21" dur="1000"/>
                                        <p:tgtEl>
                                          <p:spTgt spid="43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36"/>
                                        </p:tgtEl>
                                        <p:attrNameLst>
                                          <p:attrName>style.visibility</p:attrName>
                                        </p:attrNameLst>
                                      </p:cBhvr>
                                      <p:to>
                                        <p:strVal val="visible"/>
                                      </p:to>
                                    </p:set>
                                    <p:animEffect transition="in" filter="fade">
                                      <p:cBhvr>
                                        <p:cTn id="26" dur="1000"/>
                                        <p:tgtEl>
                                          <p:spTgt spid="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79"/>
          <p:cNvSpPr txBox="1">
            <a:spLocks noGrp="1"/>
          </p:cNvSpPr>
          <p:nvPr>
            <p:ph type="title"/>
          </p:nvPr>
        </p:nvSpPr>
        <p:spPr>
          <a:xfrm>
            <a:off x="311700" y="3295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000"/>
              <a:t>Objective:</a:t>
            </a:r>
            <a:endParaRPr/>
          </a:p>
        </p:txBody>
      </p:sp>
      <p:sp>
        <p:nvSpPr>
          <p:cNvPr id="442" name="Google Shape;442;p79"/>
          <p:cNvSpPr txBox="1"/>
          <p:nvPr/>
        </p:nvSpPr>
        <p:spPr>
          <a:xfrm>
            <a:off x="1501463" y="4138025"/>
            <a:ext cx="5293200" cy="74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Times New Roman"/>
                <a:ea typeface="Times New Roman"/>
                <a:cs typeface="Times New Roman"/>
                <a:sym typeface="Times New Roman"/>
              </a:rPr>
              <a:t>T</a:t>
            </a:r>
            <a:r>
              <a:rPr lang="en" sz="1800" i="1" baseline="-25000">
                <a:latin typeface="Times New Roman"/>
                <a:ea typeface="Times New Roman"/>
                <a:cs typeface="Times New Roman"/>
                <a:sym typeface="Times New Roman"/>
              </a:rPr>
              <a:t>i</a:t>
            </a:r>
            <a:r>
              <a:rPr lang="en" sz="1800">
                <a:latin typeface="Times New Roman"/>
                <a:ea typeface="Times New Roman"/>
                <a:cs typeface="Times New Roman"/>
                <a:sym typeface="Times New Roman"/>
              </a:rPr>
              <a:t> </a:t>
            </a:r>
            <a:r>
              <a:rPr lang="en" sz="1800"/>
              <a:t>determined by</a:t>
            </a:r>
            <a:r>
              <a:rPr lang="en" sz="1800">
                <a:latin typeface="Times New Roman"/>
                <a:ea typeface="Times New Roman"/>
                <a:cs typeface="Times New Roman"/>
                <a:sym typeface="Times New Roman"/>
              </a:rPr>
              <a:t> </a:t>
            </a:r>
            <a:r>
              <a:rPr lang="en" sz="1800"/>
              <a:t>minimizing </a:t>
            </a:r>
            <a:r>
              <a:rPr lang="en" sz="1800" b="1">
                <a:latin typeface="Times New Roman"/>
                <a:ea typeface="Times New Roman"/>
                <a:cs typeface="Times New Roman"/>
                <a:sym typeface="Times New Roman"/>
              </a:rPr>
              <a:t>||</a:t>
            </a:r>
            <a:r>
              <a:rPr lang="en" sz="1800">
                <a:latin typeface="Times New Roman"/>
                <a:ea typeface="Times New Roman"/>
                <a:cs typeface="Times New Roman"/>
                <a:sym typeface="Times New Roman"/>
              </a:rPr>
              <a:t> </a:t>
            </a:r>
            <a:r>
              <a:rPr lang="en" sz="1800" i="1">
                <a:latin typeface="Times New Roman"/>
                <a:ea typeface="Times New Roman"/>
                <a:cs typeface="Times New Roman"/>
                <a:sym typeface="Times New Roman"/>
              </a:rPr>
              <a:t>A</a:t>
            </a:r>
            <a:r>
              <a:rPr lang="en" sz="1800" i="1" baseline="-25000">
                <a:latin typeface="Times New Roman"/>
                <a:ea typeface="Times New Roman"/>
                <a:cs typeface="Times New Roman"/>
                <a:sym typeface="Times New Roman"/>
              </a:rPr>
              <a:t>i</a:t>
            </a:r>
            <a:r>
              <a:rPr lang="en" sz="1800" i="1">
                <a:latin typeface="Times New Roman"/>
                <a:ea typeface="Times New Roman"/>
                <a:cs typeface="Times New Roman"/>
                <a:sym typeface="Times New Roman"/>
              </a:rPr>
              <a:t> 	 </a:t>
            </a:r>
            <a:r>
              <a:rPr lang="en" sz="1800"/>
              <a:t>-</a:t>
            </a:r>
            <a:r>
              <a:rPr lang="en" sz="1800">
                <a:latin typeface="Times New Roman"/>
                <a:ea typeface="Times New Roman"/>
                <a:cs typeface="Times New Roman"/>
                <a:sym typeface="Times New Roman"/>
              </a:rPr>
              <a:t> </a:t>
            </a:r>
            <a:r>
              <a:rPr lang="en" sz="1800" b="1">
                <a:latin typeface="Times New Roman"/>
                <a:ea typeface="Times New Roman"/>
                <a:cs typeface="Times New Roman"/>
                <a:sym typeface="Times New Roman"/>
              </a:rPr>
              <a:t>b</a:t>
            </a:r>
            <a:r>
              <a:rPr lang="en" sz="1800" b="1" baseline="-25000">
                <a:latin typeface="Times New Roman"/>
                <a:ea typeface="Times New Roman"/>
                <a:cs typeface="Times New Roman"/>
                <a:sym typeface="Times New Roman"/>
              </a:rPr>
              <a:t>i</a:t>
            </a:r>
            <a:r>
              <a:rPr lang="en" sz="1800" b="1">
                <a:latin typeface="Times New Roman"/>
                <a:ea typeface="Times New Roman"/>
                <a:cs typeface="Times New Roman"/>
                <a:sym typeface="Times New Roman"/>
              </a:rPr>
              <a:t> ||</a:t>
            </a:r>
            <a:endParaRPr sz="1800" b="1">
              <a:latin typeface="Times New Roman"/>
              <a:ea typeface="Times New Roman"/>
              <a:cs typeface="Times New Roman"/>
              <a:sym typeface="Times New Roman"/>
            </a:endParaRPr>
          </a:p>
        </p:txBody>
      </p:sp>
      <p:sp>
        <p:nvSpPr>
          <p:cNvPr id="443" name="Google Shape;443;p79"/>
          <p:cNvSpPr txBox="1"/>
          <p:nvPr/>
        </p:nvSpPr>
        <p:spPr>
          <a:xfrm>
            <a:off x="1501463" y="1597825"/>
            <a:ext cx="2059800" cy="5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Construct </a:t>
            </a:r>
            <a:endParaRPr sz="1800"/>
          </a:p>
        </p:txBody>
      </p:sp>
      <p:pic>
        <p:nvPicPr>
          <p:cNvPr id="444" name="Google Shape;444;p79"/>
          <p:cNvPicPr preferRelativeResize="0"/>
          <p:nvPr/>
        </p:nvPicPr>
        <p:blipFill>
          <a:blip r:embed="rId3">
            <a:alphaModFix/>
          </a:blip>
          <a:stretch>
            <a:fillRect/>
          </a:stretch>
        </p:blipFill>
        <p:spPr>
          <a:xfrm>
            <a:off x="2677938" y="1133275"/>
            <a:ext cx="4964599" cy="1354900"/>
          </a:xfrm>
          <a:prstGeom prst="rect">
            <a:avLst/>
          </a:prstGeom>
          <a:noFill/>
          <a:ln>
            <a:noFill/>
          </a:ln>
        </p:spPr>
      </p:pic>
      <p:sp>
        <p:nvSpPr>
          <p:cNvPr id="445" name="Google Shape;445;p79"/>
          <p:cNvSpPr txBox="1"/>
          <p:nvPr/>
        </p:nvSpPr>
        <p:spPr>
          <a:xfrm>
            <a:off x="2030963" y="3123575"/>
            <a:ext cx="1403700" cy="5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and</a:t>
            </a:r>
            <a:endParaRPr sz="1800"/>
          </a:p>
        </p:txBody>
      </p:sp>
      <p:pic>
        <p:nvPicPr>
          <p:cNvPr id="446" name="Google Shape;446;p79"/>
          <p:cNvPicPr preferRelativeResize="0"/>
          <p:nvPr/>
        </p:nvPicPr>
        <p:blipFill>
          <a:blip r:embed="rId4">
            <a:alphaModFix/>
          </a:blip>
          <a:stretch>
            <a:fillRect/>
          </a:stretch>
        </p:blipFill>
        <p:spPr>
          <a:xfrm>
            <a:off x="2528312" y="2534225"/>
            <a:ext cx="2452400" cy="1557750"/>
          </a:xfrm>
          <a:prstGeom prst="rect">
            <a:avLst/>
          </a:prstGeom>
          <a:noFill/>
          <a:ln>
            <a:noFill/>
          </a:ln>
        </p:spPr>
      </p:pic>
      <p:pic>
        <p:nvPicPr>
          <p:cNvPr id="447" name="Google Shape;447;p79"/>
          <p:cNvPicPr preferRelativeResize="0"/>
          <p:nvPr/>
        </p:nvPicPr>
        <p:blipFill>
          <a:blip r:embed="rId5">
            <a:alphaModFix/>
          </a:blip>
          <a:stretch>
            <a:fillRect/>
          </a:stretch>
        </p:blipFill>
        <p:spPr>
          <a:xfrm>
            <a:off x="4745550" y="4034450"/>
            <a:ext cx="515575" cy="674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2"/>
                                        </p:tgtEl>
                                        <p:attrNameLst>
                                          <p:attrName>style.visibility</p:attrName>
                                        </p:attrNameLst>
                                      </p:cBhvr>
                                      <p:to>
                                        <p:strVal val="visible"/>
                                      </p:to>
                                    </p:set>
                                    <p:animEffect transition="in" filter="fade">
                                      <p:cBhvr>
                                        <p:cTn id="7" dur="1000"/>
                                        <p:tgtEl>
                                          <p:spTgt spid="442"/>
                                        </p:tgtEl>
                                      </p:cBhvr>
                                    </p:animEffect>
                                  </p:childTnLst>
                                </p:cTn>
                              </p:par>
                              <p:par>
                                <p:cTn id="8" presetID="10" presetClass="entr" presetSubtype="0" fill="hold" nodeType="withEffect">
                                  <p:stCondLst>
                                    <p:cond delay="0"/>
                                  </p:stCondLst>
                                  <p:childTnLst>
                                    <p:set>
                                      <p:cBhvr>
                                        <p:cTn id="9" dur="1" fill="hold">
                                          <p:stCondLst>
                                            <p:cond delay="0"/>
                                          </p:stCondLst>
                                        </p:cTn>
                                        <p:tgtEl>
                                          <p:spTgt spid="443"/>
                                        </p:tgtEl>
                                        <p:attrNameLst>
                                          <p:attrName>style.visibility</p:attrName>
                                        </p:attrNameLst>
                                      </p:cBhvr>
                                      <p:to>
                                        <p:strVal val="visible"/>
                                      </p:to>
                                    </p:set>
                                    <p:animEffect transition="in" filter="fade">
                                      <p:cBhvr>
                                        <p:cTn id="10" dur="1000"/>
                                        <p:tgtEl>
                                          <p:spTgt spid="443"/>
                                        </p:tgtEl>
                                      </p:cBhvr>
                                    </p:animEffect>
                                  </p:childTnLst>
                                </p:cTn>
                              </p:par>
                              <p:par>
                                <p:cTn id="11" presetID="10" presetClass="entr" presetSubtype="0" fill="hold" nodeType="withEffect">
                                  <p:stCondLst>
                                    <p:cond delay="0"/>
                                  </p:stCondLst>
                                  <p:childTnLst>
                                    <p:set>
                                      <p:cBhvr>
                                        <p:cTn id="12" dur="1" fill="hold">
                                          <p:stCondLst>
                                            <p:cond delay="0"/>
                                          </p:stCondLst>
                                        </p:cTn>
                                        <p:tgtEl>
                                          <p:spTgt spid="444"/>
                                        </p:tgtEl>
                                        <p:attrNameLst>
                                          <p:attrName>style.visibility</p:attrName>
                                        </p:attrNameLst>
                                      </p:cBhvr>
                                      <p:to>
                                        <p:strVal val="visible"/>
                                      </p:to>
                                    </p:set>
                                    <p:animEffect transition="in" filter="fade">
                                      <p:cBhvr>
                                        <p:cTn id="13" dur="1000"/>
                                        <p:tgtEl>
                                          <p:spTgt spid="444"/>
                                        </p:tgtEl>
                                      </p:cBhvr>
                                    </p:animEffect>
                                  </p:childTnLst>
                                </p:cTn>
                              </p:par>
                              <p:par>
                                <p:cTn id="14" presetID="10" presetClass="entr" presetSubtype="0" fill="hold" nodeType="withEffect">
                                  <p:stCondLst>
                                    <p:cond delay="0"/>
                                  </p:stCondLst>
                                  <p:childTnLst>
                                    <p:set>
                                      <p:cBhvr>
                                        <p:cTn id="15" dur="1" fill="hold">
                                          <p:stCondLst>
                                            <p:cond delay="0"/>
                                          </p:stCondLst>
                                        </p:cTn>
                                        <p:tgtEl>
                                          <p:spTgt spid="445"/>
                                        </p:tgtEl>
                                        <p:attrNameLst>
                                          <p:attrName>style.visibility</p:attrName>
                                        </p:attrNameLst>
                                      </p:cBhvr>
                                      <p:to>
                                        <p:strVal val="visible"/>
                                      </p:to>
                                    </p:set>
                                    <p:animEffect transition="in" filter="fade">
                                      <p:cBhvr>
                                        <p:cTn id="16" dur="1000"/>
                                        <p:tgtEl>
                                          <p:spTgt spid="445"/>
                                        </p:tgtEl>
                                      </p:cBhvr>
                                    </p:animEffect>
                                  </p:childTnLst>
                                </p:cTn>
                              </p:par>
                              <p:par>
                                <p:cTn id="17" presetID="10" presetClass="entr" presetSubtype="0" fill="hold" nodeType="withEffect">
                                  <p:stCondLst>
                                    <p:cond delay="0"/>
                                  </p:stCondLst>
                                  <p:childTnLst>
                                    <p:set>
                                      <p:cBhvr>
                                        <p:cTn id="18" dur="1" fill="hold">
                                          <p:stCondLst>
                                            <p:cond delay="0"/>
                                          </p:stCondLst>
                                        </p:cTn>
                                        <p:tgtEl>
                                          <p:spTgt spid="446"/>
                                        </p:tgtEl>
                                        <p:attrNameLst>
                                          <p:attrName>style.visibility</p:attrName>
                                        </p:attrNameLst>
                                      </p:cBhvr>
                                      <p:to>
                                        <p:strVal val="visible"/>
                                      </p:to>
                                    </p:set>
                                    <p:animEffect transition="in" filter="fade">
                                      <p:cBhvr>
                                        <p:cTn id="19" dur="1000"/>
                                        <p:tgtEl>
                                          <p:spTgt spid="446"/>
                                        </p:tgtEl>
                                      </p:cBhvr>
                                    </p:animEffect>
                                  </p:childTnLst>
                                </p:cTn>
                              </p:par>
                              <p:par>
                                <p:cTn id="20" presetID="10" presetClass="entr" presetSubtype="0" fill="hold" nodeType="withEffect">
                                  <p:stCondLst>
                                    <p:cond delay="0"/>
                                  </p:stCondLst>
                                  <p:childTnLst>
                                    <p:set>
                                      <p:cBhvr>
                                        <p:cTn id="21" dur="1" fill="hold">
                                          <p:stCondLst>
                                            <p:cond delay="0"/>
                                          </p:stCondLst>
                                        </p:cTn>
                                        <p:tgtEl>
                                          <p:spTgt spid="447"/>
                                        </p:tgtEl>
                                        <p:attrNameLst>
                                          <p:attrName>style.visibility</p:attrName>
                                        </p:attrNameLst>
                                      </p:cBhvr>
                                      <p:to>
                                        <p:strVal val="visible"/>
                                      </p:to>
                                    </p:set>
                                    <p:animEffect transition="in" filter="fade">
                                      <p:cBhvr>
                                        <p:cTn id="22" dur="1000"/>
                                        <p:tgtEl>
                                          <p:spTgt spid="4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80"/>
          <p:cNvSpPr txBox="1">
            <a:spLocks noGrp="1"/>
          </p:cNvSpPr>
          <p:nvPr>
            <p:ph type="title"/>
          </p:nvPr>
        </p:nvSpPr>
        <p:spPr>
          <a:xfrm>
            <a:off x="311700" y="8719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Limitation</a:t>
            </a:r>
            <a:endParaRPr/>
          </a:p>
        </p:txBody>
      </p:sp>
      <p:sp>
        <p:nvSpPr>
          <p:cNvPr id="453" name="Google Shape;453;p80"/>
          <p:cNvSpPr txBox="1">
            <a:spLocks noGrp="1"/>
          </p:cNvSpPr>
          <p:nvPr>
            <p:ph type="body" idx="1"/>
          </p:nvPr>
        </p:nvSpPr>
        <p:spPr>
          <a:xfrm>
            <a:off x="311700" y="1660475"/>
            <a:ext cx="8520600" cy="65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00"/>
                </a:solidFill>
              </a:rPr>
              <a:t>Can’t handle rotation with large angle.</a:t>
            </a:r>
            <a:endParaRPr>
              <a:solidFill>
                <a:srgbClr val="000000"/>
              </a:solidFill>
            </a:endParaRPr>
          </a:p>
          <a:p>
            <a:pPr marL="0" lvl="0" indent="0" algn="ctr" rtl="0">
              <a:spcBef>
                <a:spcPts val="1600"/>
              </a:spcBef>
              <a:spcAft>
                <a:spcPts val="1600"/>
              </a:spcAft>
              <a:buNone/>
            </a:pPr>
            <a:endParaRPr>
              <a:solidFill>
                <a:srgbClr val="00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81"/>
          <p:cNvSpPr txBox="1">
            <a:spLocks noGrp="1"/>
          </p:cNvSpPr>
          <p:nvPr>
            <p:ph type="title"/>
          </p:nvPr>
        </p:nvSpPr>
        <p:spPr>
          <a:xfrm>
            <a:off x="311700" y="1901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Experiment</a:t>
            </a:r>
            <a:endParaRPr/>
          </a:p>
        </p:txBody>
      </p:sp>
      <p:pic>
        <p:nvPicPr>
          <p:cNvPr id="459" name="Google Shape;459;p81"/>
          <p:cNvPicPr preferRelativeResize="0"/>
          <p:nvPr/>
        </p:nvPicPr>
        <p:blipFill>
          <a:blip r:embed="rId3">
            <a:alphaModFix/>
          </a:blip>
          <a:stretch>
            <a:fillRect/>
          </a:stretch>
        </p:blipFill>
        <p:spPr>
          <a:xfrm>
            <a:off x="1136950" y="1472460"/>
            <a:ext cx="6700125" cy="2277241"/>
          </a:xfrm>
          <a:prstGeom prst="rect">
            <a:avLst/>
          </a:prstGeom>
          <a:noFill/>
          <a:ln>
            <a:noFill/>
          </a:ln>
        </p:spPr>
      </p:pic>
      <p:pic>
        <p:nvPicPr>
          <p:cNvPr id="460" name="Google Shape;460;p81"/>
          <p:cNvPicPr preferRelativeResize="0"/>
          <p:nvPr/>
        </p:nvPicPr>
        <p:blipFill>
          <a:blip r:embed="rId4">
            <a:alphaModFix/>
          </a:blip>
          <a:stretch>
            <a:fillRect/>
          </a:stretch>
        </p:blipFill>
        <p:spPr>
          <a:xfrm>
            <a:off x="1136938" y="3263650"/>
            <a:ext cx="6700141" cy="2248075"/>
          </a:xfrm>
          <a:prstGeom prst="rect">
            <a:avLst/>
          </a:prstGeom>
          <a:noFill/>
          <a:ln>
            <a:noFill/>
          </a:ln>
        </p:spPr>
      </p:pic>
      <p:sp>
        <p:nvSpPr>
          <p:cNvPr id="461" name="Google Shape;461;p81"/>
          <p:cNvSpPr txBox="1"/>
          <p:nvPr/>
        </p:nvSpPr>
        <p:spPr>
          <a:xfrm>
            <a:off x="3121825" y="821950"/>
            <a:ext cx="3055200" cy="67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t>Basic Mesh Editing</a:t>
            </a: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82"/>
          <p:cNvSpPr txBox="1">
            <a:spLocks noGrp="1"/>
          </p:cNvSpPr>
          <p:nvPr>
            <p:ph type="body" idx="1"/>
          </p:nvPr>
        </p:nvSpPr>
        <p:spPr>
          <a:xfrm>
            <a:off x="311700" y="15451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467" name="Google Shape;467;p82"/>
          <p:cNvPicPr preferRelativeResize="0"/>
          <p:nvPr/>
        </p:nvPicPr>
        <p:blipFill>
          <a:blip r:embed="rId3">
            <a:alphaModFix/>
          </a:blip>
          <a:stretch>
            <a:fillRect/>
          </a:stretch>
        </p:blipFill>
        <p:spPr>
          <a:xfrm>
            <a:off x="403325" y="1468948"/>
            <a:ext cx="3740799" cy="2546800"/>
          </a:xfrm>
          <a:prstGeom prst="rect">
            <a:avLst/>
          </a:prstGeom>
          <a:noFill/>
          <a:ln>
            <a:noFill/>
          </a:ln>
        </p:spPr>
      </p:pic>
      <p:sp>
        <p:nvSpPr>
          <p:cNvPr id="468" name="Google Shape;468;p82"/>
          <p:cNvSpPr txBox="1">
            <a:spLocks noGrp="1"/>
          </p:cNvSpPr>
          <p:nvPr>
            <p:ph type="title"/>
          </p:nvPr>
        </p:nvSpPr>
        <p:spPr>
          <a:xfrm>
            <a:off x="311700" y="2133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Experiment</a:t>
            </a:r>
            <a:endParaRPr/>
          </a:p>
        </p:txBody>
      </p:sp>
      <p:pic>
        <p:nvPicPr>
          <p:cNvPr id="469" name="Google Shape;469;p82"/>
          <p:cNvPicPr preferRelativeResize="0"/>
          <p:nvPr/>
        </p:nvPicPr>
        <p:blipFill>
          <a:blip r:embed="rId4">
            <a:alphaModFix/>
          </a:blip>
          <a:stretch>
            <a:fillRect/>
          </a:stretch>
        </p:blipFill>
        <p:spPr>
          <a:xfrm>
            <a:off x="4378275" y="1545150"/>
            <a:ext cx="3920801" cy="2746349"/>
          </a:xfrm>
          <a:prstGeom prst="rect">
            <a:avLst/>
          </a:prstGeom>
          <a:noFill/>
          <a:ln>
            <a:noFill/>
          </a:ln>
        </p:spPr>
      </p:pic>
      <p:sp>
        <p:nvSpPr>
          <p:cNvPr id="470" name="Google Shape;470;p82"/>
          <p:cNvSpPr txBox="1">
            <a:spLocks noGrp="1"/>
          </p:cNvSpPr>
          <p:nvPr>
            <p:ph type="title"/>
          </p:nvPr>
        </p:nvSpPr>
        <p:spPr>
          <a:xfrm>
            <a:off x="311700" y="841138"/>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Coating transfer: </a:t>
            </a:r>
            <a:endParaRPr sz="2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Coating transfer:</a:t>
            </a:r>
            <a:r>
              <a:rPr lang="en" sz="1800"/>
              <a:t> </a:t>
            </a:r>
            <a:endParaRPr/>
          </a:p>
        </p:txBody>
      </p:sp>
      <p:sp>
        <p:nvSpPr>
          <p:cNvPr id="476" name="Google Shape;476;p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Let    and    be the Laplacian coordinates of the vertex i in the original surface and the same surface after smoothed (low-frequency surface). Then we can get the encoding of the coating at vertex i:</a:t>
            </a:r>
            <a:endParaRPr>
              <a:solidFill>
                <a:schemeClr val="dk1"/>
              </a:solidFill>
            </a:endParaRPr>
          </a:p>
          <a:p>
            <a:pPr marL="0" lvl="0" indent="0" algn="l" rtl="0">
              <a:spcBef>
                <a:spcPts val="1600"/>
              </a:spcBef>
              <a:spcAft>
                <a:spcPts val="0"/>
              </a:spcAft>
              <a:buNone/>
            </a:pPr>
            <a:endParaRPr>
              <a:solidFill>
                <a:schemeClr val="dk1"/>
              </a:solidFill>
            </a:endParaRPr>
          </a:p>
          <a:p>
            <a:pPr marL="0" lvl="0" indent="0" algn="l" rtl="0">
              <a:spcBef>
                <a:spcPts val="1600"/>
              </a:spcBef>
              <a:spcAft>
                <a:spcPts val="0"/>
              </a:spcAft>
              <a:buNone/>
            </a:pPr>
            <a:endParaRPr>
              <a:solidFill>
                <a:schemeClr val="dk1"/>
              </a:solidFill>
            </a:endParaRPr>
          </a:p>
          <a:p>
            <a:pPr marL="0" lvl="0" indent="0" algn="l" rtl="0">
              <a:spcBef>
                <a:spcPts val="1600"/>
              </a:spcBef>
              <a:spcAft>
                <a:spcPts val="1600"/>
              </a:spcAft>
              <a:buNone/>
            </a:pPr>
            <a:endParaRPr>
              <a:solidFill>
                <a:schemeClr val="dk1"/>
              </a:solidFill>
            </a:endParaRPr>
          </a:p>
        </p:txBody>
      </p:sp>
      <p:pic>
        <p:nvPicPr>
          <p:cNvPr id="477" name="Google Shape;477;p83"/>
          <p:cNvPicPr preferRelativeResize="0"/>
          <p:nvPr/>
        </p:nvPicPr>
        <p:blipFill>
          <a:blip r:embed="rId3">
            <a:alphaModFix/>
          </a:blip>
          <a:stretch>
            <a:fillRect/>
          </a:stretch>
        </p:blipFill>
        <p:spPr>
          <a:xfrm>
            <a:off x="1522800" y="1768646"/>
            <a:ext cx="205850" cy="312879"/>
          </a:xfrm>
          <a:prstGeom prst="rect">
            <a:avLst/>
          </a:prstGeom>
          <a:noFill/>
          <a:ln>
            <a:noFill/>
          </a:ln>
        </p:spPr>
      </p:pic>
      <p:pic>
        <p:nvPicPr>
          <p:cNvPr id="478" name="Google Shape;478;p83"/>
          <p:cNvPicPr preferRelativeResize="0"/>
          <p:nvPr/>
        </p:nvPicPr>
        <p:blipFill>
          <a:blip r:embed="rId4">
            <a:alphaModFix/>
          </a:blip>
          <a:stretch>
            <a:fillRect/>
          </a:stretch>
        </p:blipFill>
        <p:spPr>
          <a:xfrm>
            <a:off x="874925" y="1822300"/>
            <a:ext cx="205850" cy="259225"/>
          </a:xfrm>
          <a:prstGeom prst="rect">
            <a:avLst/>
          </a:prstGeom>
          <a:noFill/>
          <a:ln>
            <a:noFill/>
          </a:ln>
        </p:spPr>
      </p:pic>
      <p:pic>
        <p:nvPicPr>
          <p:cNvPr id="479" name="Google Shape;479;p83"/>
          <p:cNvPicPr preferRelativeResize="0"/>
          <p:nvPr/>
        </p:nvPicPr>
        <p:blipFill>
          <a:blip r:embed="rId5">
            <a:alphaModFix/>
          </a:blip>
          <a:stretch>
            <a:fillRect/>
          </a:stretch>
        </p:blipFill>
        <p:spPr>
          <a:xfrm>
            <a:off x="3313300" y="3063698"/>
            <a:ext cx="2184345" cy="70462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8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Assume that surface S and surface U share the same connectivity. Then, the coating transfer from surface S onto surface U is expressed as follows where ∆ denotes the Laplacian coordinates of the vertices of U:</a:t>
            </a:r>
            <a:endParaRPr>
              <a:solidFill>
                <a:schemeClr val="dk1"/>
              </a:solidFill>
            </a:endParaRPr>
          </a:p>
          <a:p>
            <a:pPr marL="0" lvl="0" indent="0" algn="l" rtl="0">
              <a:spcBef>
                <a:spcPts val="0"/>
              </a:spcBef>
              <a:spcAft>
                <a:spcPts val="1600"/>
              </a:spcAft>
              <a:buNone/>
            </a:pPr>
            <a:endParaRPr>
              <a:solidFill>
                <a:schemeClr val="dk1"/>
              </a:solidFill>
            </a:endParaRPr>
          </a:p>
        </p:txBody>
      </p:sp>
      <p:pic>
        <p:nvPicPr>
          <p:cNvPr id="485" name="Google Shape;485;p84"/>
          <p:cNvPicPr preferRelativeResize="0"/>
          <p:nvPr/>
        </p:nvPicPr>
        <p:blipFill>
          <a:blip r:embed="rId3">
            <a:alphaModFix/>
          </a:blip>
          <a:stretch>
            <a:fillRect/>
          </a:stretch>
        </p:blipFill>
        <p:spPr>
          <a:xfrm>
            <a:off x="2595675" y="2546350"/>
            <a:ext cx="3333750" cy="628650"/>
          </a:xfrm>
          <a:prstGeom prst="rect">
            <a:avLst/>
          </a:prstGeom>
          <a:noFill/>
          <a:ln>
            <a:noFill/>
          </a:ln>
        </p:spPr>
      </p:pic>
      <p:sp>
        <p:nvSpPr>
          <p:cNvPr id="486" name="Google Shape;486;p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Coating transfer:</a:t>
            </a:r>
            <a:r>
              <a:rPr lang="en" sz="1800"/>
              <a: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Mapping</a:t>
            </a:r>
            <a:endParaRPr/>
          </a:p>
        </p:txBody>
      </p:sp>
      <p:sp>
        <p:nvSpPr>
          <p:cNvPr id="492" name="Google Shape;492;p8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To do the coating transfer between arbitrary surfaces with different connectivity, we need to define a mapping between the two surfaces. This mapping is established by parameterizing the meshes over a common domain.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1600"/>
              </a:spcAft>
              <a:buNone/>
            </a:pPr>
            <a:endParaRPr/>
          </a:p>
        </p:txBody>
      </p:sp>
      <p:pic>
        <p:nvPicPr>
          <p:cNvPr id="493" name="Google Shape;493;p85"/>
          <p:cNvPicPr preferRelativeResize="0"/>
          <p:nvPr/>
        </p:nvPicPr>
        <p:blipFill>
          <a:blip r:embed="rId3">
            <a:alphaModFix/>
          </a:blip>
          <a:stretch>
            <a:fillRect/>
          </a:stretch>
        </p:blipFill>
        <p:spPr>
          <a:xfrm>
            <a:off x="637238" y="2384776"/>
            <a:ext cx="7869528" cy="2498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68"/>
          <p:cNvSpPr txBox="1">
            <a:spLocks noGrp="1"/>
          </p:cNvSpPr>
          <p:nvPr>
            <p:ph type="title"/>
          </p:nvPr>
        </p:nvSpPr>
        <p:spPr>
          <a:xfrm>
            <a:off x="311700" y="329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Surface Editing</a:t>
            </a:r>
            <a:endParaRPr sz="3600"/>
          </a:p>
        </p:txBody>
      </p:sp>
      <p:pic>
        <p:nvPicPr>
          <p:cNvPr id="331" name="Google Shape;331;p68"/>
          <p:cNvPicPr preferRelativeResize="0"/>
          <p:nvPr/>
        </p:nvPicPr>
        <p:blipFill>
          <a:blip r:embed="rId3">
            <a:alphaModFix/>
          </a:blip>
          <a:stretch>
            <a:fillRect/>
          </a:stretch>
        </p:blipFill>
        <p:spPr>
          <a:xfrm>
            <a:off x="263875" y="1390523"/>
            <a:ext cx="4038000" cy="890709"/>
          </a:xfrm>
          <a:prstGeom prst="rect">
            <a:avLst/>
          </a:prstGeom>
          <a:noFill/>
          <a:ln>
            <a:noFill/>
          </a:ln>
        </p:spPr>
      </p:pic>
      <p:pic>
        <p:nvPicPr>
          <p:cNvPr id="332" name="Google Shape;332;p68"/>
          <p:cNvPicPr preferRelativeResize="0"/>
          <p:nvPr/>
        </p:nvPicPr>
        <p:blipFill>
          <a:blip r:embed="rId4">
            <a:alphaModFix/>
          </a:blip>
          <a:stretch>
            <a:fillRect/>
          </a:stretch>
        </p:blipFill>
        <p:spPr>
          <a:xfrm>
            <a:off x="4713275" y="1188800"/>
            <a:ext cx="3947599" cy="1506775"/>
          </a:xfrm>
          <a:prstGeom prst="rect">
            <a:avLst/>
          </a:prstGeom>
          <a:noFill/>
          <a:ln>
            <a:noFill/>
          </a:ln>
        </p:spPr>
      </p:pic>
      <p:sp>
        <p:nvSpPr>
          <p:cNvPr id="333" name="Google Shape;333;p68"/>
          <p:cNvSpPr txBox="1"/>
          <p:nvPr/>
        </p:nvSpPr>
        <p:spPr>
          <a:xfrm>
            <a:off x="5261475" y="3140725"/>
            <a:ext cx="2851200" cy="150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t>Challenge</a:t>
            </a:r>
            <a:r>
              <a:rPr lang="en" sz="1800"/>
              <a:t>: </a:t>
            </a:r>
            <a:endParaRPr sz="1800"/>
          </a:p>
          <a:p>
            <a:pPr marL="0" lvl="0" indent="0" algn="l" rtl="0">
              <a:spcBef>
                <a:spcPts val="0"/>
              </a:spcBef>
              <a:spcAft>
                <a:spcPts val="0"/>
              </a:spcAft>
              <a:buNone/>
            </a:pPr>
            <a:r>
              <a:rPr lang="en" sz="1800"/>
              <a:t>How to preserve details of the surface as much as possible? </a:t>
            </a:r>
            <a:endParaRPr sz="1800"/>
          </a:p>
        </p:txBody>
      </p:sp>
      <p:pic>
        <p:nvPicPr>
          <p:cNvPr id="334" name="Google Shape;334;p68"/>
          <p:cNvPicPr preferRelativeResize="0"/>
          <p:nvPr/>
        </p:nvPicPr>
        <p:blipFill>
          <a:blip r:embed="rId5">
            <a:alphaModFix/>
          </a:blip>
          <a:stretch>
            <a:fillRect/>
          </a:stretch>
        </p:blipFill>
        <p:spPr>
          <a:xfrm>
            <a:off x="387150" y="2965113"/>
            <a:ext cx="4038000" cy="168250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1"/>
                                        </p:tgtEl>
                                        <p:attrNameLst>
                                          <p:attrName>style.visibility</p:attrName>
                                        </p:attrNameLst>
                                      </p:cBhvr>
                                      <p:to>
                                        <p:strVal val="visible"/>
                                      </p:to>
                                    </p:set>
                                    <p:animEffect transition="in" filter="fade">
                                      <p:cBhvr>
                                        <p:cTn id="7" dur="1000"/>
                                        <p:tgtEl>
                                          <p:spTgt spid="3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2"/>
                                        </p:tgtEl>
                                        <p:attrNameLst>
                                          <p:attrName>style.visibility</p:attrName>
                                        </p:attrNameLst>
                                      </p:cBhvr>
                                      <p:to>
                                        <p:strVal val="visible"/>
                                      </p:to>
                                    </p:set>
                                    <p:animEffect transition="in" filter="fade">
                                      <p:cBhvr>
                                        <p:cTn id="12" dur="1000"/>
                                        <p:tgtEl>
                                          <p:spTgt spid="3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4"/>
                                        </p:tgtEl>
                                        <p:attrNameLst>
                                          <p:attrName>style.visibility</p:attrName>
                                        </p:attrNameLst>
                                      </p:cBhvr>
                                      <p:to>
                                        <p:strVal val="visible"/>
                                      </p:to>
                                    </p:set>
                                    <p:animEffect transition="in" filter="fade">
                                      <p:cBhvr>
                                        <p:cTn id="17" dur="1000"/>
                                        <p:tgtEl>
                                          <p:spTgt spid="3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3"/>
                                        </p:tgtEl>
                                        <p:attrNameLst>
                                          <p:attrName>style.visibility</p:attrName>
                                        </p:attrNameLst>
                                      </p:cBhvr>
                                      <p:to>
                                        <p:strVal val="visible"/>
                                      </p:to>
                                    </p:set>
                                    <p:animEffect transition="in" filter="fade">
                                      <p:cBhvr>
                                        <p:cTn id="22" dur="1000"/>
                                        <p:tgtEl>
                                          <p:spTgt spid="3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8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499" name="Google Shape;499;p86"/>
          <p:cNvPicPr preferRelativeResize="0"/>
          <p:nvPr/>
        </p:nvPicPr>
        <p:blipFill>
          <a:blip r:embed="rId3">
            <a:alphaModFix/>
          </a:blip>
          <a:stretch>
            <a:fillRect/>
          </a:stretch>
        </p:blipFill>
        <p:spPr>
          <a:xfrm>
            <a:off x="556250" y="1991125"/>
            <a:ext cx="8114078" cy="1965950"/>
          </a:xfrm>
          <a:prstGeom prst="rect">
            <a:avLst/>
          </a:prstGeom>
          <a:noFill/>
          <a:ln>
            <a:noFill/>
          </a:ln>
        </p:spPr>
      </p:pic>
      <p:sp>
        <p:nvSpPr>
          <p:cNvPr id="500" name="Google Shape;500;p8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Mixed Details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87"/>
          <p:cNvSpPr txBox="1"/>
          <p:nvPr/>
        </p:nvSpPr>
        <p:spPr>
          <a:xfrm>
            <a:off x="2140350" y="451325"/>
            <a:ext cx="4672800" cy="79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t>Transplanting Surface Patching</a:t>
            </a:r>
            <a:endParaRPr sz="2400"/>
          </a:p>
        </p:txBody>
      </p:sp>
      <p:pic>
        <p:nvPicPr>
          <p:cNvPr id="506" name="Google Shape;506;p87"/>
          <p:cNvPicPr preferRelativeResize="0"/>
          <p:nvPr/>
        </p:nvPicPr>
        <p:blipFill rotWithShape="1">
          <a:blip r:embed="rId3">
            <a:alphaModFix/>
          </a:blip>
          <a:srcRect t="2714"/>
          <a:stretch/>
        </p:blipFill>
        <p:spPr>
          <a:xfrm>
            <a:off x="444000" y="966700"/>
            <a:ext cx="6424601" cy="1922107"/>
          </a:xfrm>
          <a:prstGeom prst="rect">
            <a:avLst/>
          </a:prstGeom>
          <a:noFill/>
          <a:ln>
            <a:noFill/>
          </a:ln>
        </p:spPr>
      </p:pic>
      <p:pic>
        <p:nvPicPr>
          <p:cNvPr id="507" name="Google Shape;507;p87"/>
          <p:cNvPicPr preferRelativeResize="0"/>
          <p:nvPr/>
        </p:nvPicPr>
        <p:blipFill rotWithShape="1">
          <a:blip r:embed="rId4">
            <a:alphaModFix/>
          </a:blip>
          <a:srcRect l="10247" t="6637" r="13276" b="3174"/>
          <a:stretch/>
        </p:blipFill>
        <p:spPr>
          <a:xfrm>
            <a:off x="6432750" y="2952200"/>
            <a:ext cx="2211901" cy="1979099"/>
          </a:xfrm>
          <a:prstGeom prst="rect">
            <a:avLst/>
          </a:prstGeom>
          <a:noFill/>
          <a:ln>
            <a:noFill/>
          </a:ln>
        </p:spPr>
      </p:pic>
      <p:sp>
        <p:nvSpPr>
          <p:cNvPr id="508" name="Google Shape;508;p87"/>
          <p:cNvSpPr txBox="1"/>
          <p:nvPr/>
        </p:nvSpPr>
        <p:spPr>
          <a:xfrm>
            <a:off x="1157100" y="3241425"/>
            <a:ext cx="3843900" cy="1561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Find the transitional regions</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Create the mapping</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Interpolate the Laplacian coordinates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F9280E-5F17-3B48-B818-31B0756F2CC3}"/>
              </a:ext>
            </a:extLst>
          </p:cNvPr>
          <p:cNvPicPr>
            <a:picLocks noChangeAspect="1"/>
          </p:cNvPicPr>
          <p:nvPr/>
        </p:nvPicPr>
        <p:blipFill>
          <a:blip r:embed="rId2"/>
          <a:stretch>
            <a:fillRect/>
          </a:stretch>
        </p:blipFill>
        <p:spPr>
          <a:xfrm>
            <a:off x="104775" y="1166813"/>
            <a:ext cx="8934450" cy="2809875"/>
          </a:xfrm>
          <a:prstGeom prst="rect">
            <a:avLst/>
          </a:prstGeom>
        </p:spPr>
      </p:pic>
    </p:spTree>
    <p:extLst>
      <p:ext uri="{BB962C8B-B14F-4D97-AF65-F5344CB8AC3E}">
        <p14:creationId xmlns:p14="http://schemas.microsoft.com/office/powerpoint/2010/main" val="642533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A1C0A-00E6-DB45-B984-770CA5DDF62F}"/>
              </a:ext>
            </a:extLst>
          </p:cNvPr>
          <p:cNvSpPr>
            <a:spLocks noGrp="1"/>
          </p:cNvSpPr>
          <p:nvPr>
            <p:ph type="title"/>
          </p:nvPr>
        </p:nvSpPr>
        <p:spPr>
          <a:xfrm>
            <a:off x="628650" y="273845"/>
            <a:ext cx="7886700" cy="621306"/>
          </a:xfrm>
        </p:spPr>
        <p:txBody>
          <a:bodyPr>
            <a:normAutofit/>
          </a:bodyPr>
          <a:lstStyle/>
          <a:p>
            <a:pPr algn="ctr"/>
            <a:r>
              <a:rPr lang="en-US" sz="2700" dirty="0">
                <a:latin typeface="Arial" panose="020B0604020202020204" pitchFamily="34" charset="0"/>
                <a:ea typeface="Apple Symbols" panose="02000000000000000000" pitchFamily="2" charset="-79"/>
                <a:cs typeface="Arial" panose="020B0604020202020204" pitchFamily="34" charset="0"/>
              </a:rPr>
              <a:t>Reinforcement Learning</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7E9CB224-F2C3-1C4A-A69D-9E78E6AF1BE1}"/>
                  </a:ext>
                </a:extLst>
              </p:cNvPr>
              <p:cNvSpPr>
                <a:spLocks noGrp="1"/>
              </p:cNvSpPr>
              <p:nvPr>
                <p:ph idx="1"/>
              </p:nvPr>
            </p:nvSpPr>
            <p:spPr>
              <a:xfrm>
                <a:off x="628650" y="895151"/>
                <a:ext cx="7886700" cy="3737572"/>
              </a:xfrm>
            </p:spPr>
            <p:txBody>
              <a:bodyPr>
                <a:normAutofit lnSpcReduction="10000"/>
              </a:bodyPr>
              <a:lstStyle/>
              <a:p>
                <a:r>
                  <a:rPr lang="en-US" dirty="0"/>
                  <a:t>Discrete time frame </a:t>
                </a:r>
                <a14:m>
                  <m:oMath xmlns:m="http://schemas.openxmlformats.org/officeDocument/2006/math">
                    <m:r>
                      <a:rPr lang="en-US" b="0" i="1" smtClean="0">
                        <a:latin typeface="Cambria Math" panose="02040503050406030204" pitchFamily="18" charset="0"/>
                      </a:rPr>
                      <m:t>𝑡</m:t>
                    </m:r>
                  </m:oMath>
                </a14:m>
                <a:endParaRPr lang="en-US" b="0" dirty="0"/>
              </a:p>
              <a:p>
                <a:r>
                  <a:rPr lang="en-US" dirty="0"/>
                  <a:t>State of environment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𝑆</m:t>
                    </m:r>
                  </m:oMath>
                </a14:m>
                <a:endParaRPr lang="en-US" dirty="0"/>
              </a:p>
              <a:p>
                <a:r>
                  <a:rPr lang="en-US" dirty="0"/>
                  <a:t>Agent take action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𝐴</m:t>
                    </m:r>
                  </m:oMath>
                </a14:m>
                <a:r>
                  <a:rPr lang="en-US" dirty="0"/>
                  <a:t> according to policy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𝜋</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e>
                    </m:d>
                  </m:oMath>
                </a14:m>
                <a:endParaRPr lang="en-US" dirty="0"/>
              </a:p>
              <a:p>
                <a:r>
                  <a:rPr lang="en-US" dirty="0"/>
                  <a:t>Environment give agent reward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endParaRPr lang="en-US" dirty="0"/>
              </a:p>
              <a:p>
                <a:r>
                  <a:rPr lang="en-US" dirty="0"/>
                  <a:t>Environment state change to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endParaRPr lang="en-US" dirty="0"/>
              </a:p>
              <a:p>
                <a:endParaRPr lang="en-US" dirty="0"/>
              </a:p>
              <a:p>
                <a:pPr marL="0" indent="0">
                  <a:buNone/>
                </a:pPr>
                <a:r>
                  <a:rPr lang="en-US" dirty="0"/>
                  <a:t>Goal: Learn policy maximize the accumulated reward</a:t>
                </a:r>
              </a:p>
              <a:p>
                <a:pPr marL="0" indent="0" algn="ctr">
                  <a:buNone/>
                </a:pPr>
                <a14:m>
                  <m:oMathPara xmlns:m="http://schemas.openxmlformats.org/officeDocument/2006/math">
                    <m:oMathParaPr>
                      <m:jc m:val="centerGroup"/>
                    </m:oMathParaPr>
                    <m:oMath xmlns:m="http://schemas.openxmlformats.org/officeDocument/2006/math">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𝑡</m:t>
                          </m:r>
                        </m:sub>
                        <m:sup/>
                        <m:e>
                          <m:sSub>
                            <m:sSubPr>
                              <m:ctrlPr>
                                <a:rPr lang="en-US" b="0" i="1" smtClean="0">
                                  <a:latin typeface="Cambria Math" panose="02040503050406030204" pitchFamily="18" charset="0"/>
                                </a:rPr>
                              </m:ctrlPr>
                            </m:sSub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𝛾</m:t>
                                  </m:r>
                                </m:e>
                                <m:sub>
                                  <m:r>
                                    <a:rPr lang="en-US" b="0" i="1" smtClean="0">
                                      <a:latin typeface="Cambria Math" panose="02040503050406030204" pitchFamily="18" charset="0"/>
                                    </a:rPr>
                                    <m:t> </m:t>
                                  </m:r>
                                </m:sub>
                                <m:sup>
                                  <m:r>
                                    <a:rPr lang="en-US" b="0" i="1" smtClean="0">
                                      <a:latin typeface="Cambria Math" panose="02040503050406030204" pitchFamily="18" charset="0"/>
                                    </a:rPr>
                                    <m:t>𝑡</m:t>
                                  </m:r>
                                </m:sup>
                              </m:sSubSup>
                              <m:r>
                                <a:rPr lang="en-US" b="0" i="1" smtClean="0">
                                  <a:latin typeface="Cambria Math" panose="02040503050406030204" pitchFamily="18" charset="0"/>
                                </a:rPr>
                                <m:t>𝑅</m:t>
                              </m:r>
                            </m:e>
                            <m:sub>
                              <m:r>
                                <a:rPr lang="en-US" b="0" i="1" smtClean="0">
                                  <a:latin typeface="Cambria Math" panose="02040503050406030204" pitchFamily="18" charset="0"/>
                                </a:rPr>
                                <m:t>𝑡</m:t>
                              </m:r>
                            </m:sub>
                          </m:sSub>
                        </m:e>
                      </m:nary>
                    </m:oMath>
                  </m:oMathPara>
                </a14:m>
                <a:endParaRPr lang="en-US" b="0" dirty="0"/>
              </a:p>
              <a:p>
                <a:pPr marL="0" indent="0" algn="ctr">
                  <a:buNone/>
                </a:pPr>
                <a:r>
                  <a:rPr lang="en-US" dirty="0"/>
                  <a:t> </a:t>
                </a:r>
                <a14:m>
                  <m:oMath xmlns:m="http://schemas.openxmlformats.org/officeDocument/2006/math">
                    <m:r>
                      <a:rPr lang="en-US" b="0" i="1" smtClean="0">
                        <a:latin typeface="Cambria Math" panose="02040503050406030204" pitchFamily="18" charset="0"/>
                      </a:rPr>
                      <m:t>𝛾</m:t>
                    </m:r>
                  </m:oMath>
                </a14:m>
                <a:r>
                  <a:rPr lang="en-US" dirty="0"/>
                  <a:t> is discounted factor</a:t>
                </a:r>
              </a:p>
              <a:p>
                <a:r>
                  <a:rPr lang="en-US" dirty="0"/>
                  <a:t>Often maintain replay buffer </a:t>
                </a: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e>
                      <m:sub>
                        <m:r>
                          <a:rPr lang="en-US" b="0" i="1" smtClean="0">
                            <a:latin typeface="Cambria Math" panose="02040503050406030204" pitchFamily="18" charset="0"/>
                          </a:rPr>
                          <m:t>𝑡</m:t>
                        </m:r>
                        <m:r>
                          <a:rPr lang="en-US" b="0" i="1" smtClean="0">
                            <a:latin typeface="Cambria Math" panose="02040503050406030204" pitchFamily="18" charset="0"/>
                          </a:rPr>
                          <m:t>=1,..,</m:t>
                        </m:r>
                        <m:r>
                          <a:rPr lang="en-US" b="0" i="1" smtClean="0">
                            <a:latin typeface="Cambria Math" panose="02040503050406030204" pitchFamily="18" charset="0"/>
                          </a:rPr>
                          <m:t>𝑁</m:t>
                        </m:r>
                      </m:sub>
                    </m:sSub>
                  </m:oMath>
                </a14:m>
                <a:endParaRPr lang="en-US" dirty="0"/>
              </a:p>
            </p:txBody>
          </p:sp>
        </mc:Choice>
        <mc:Fallback xmlns="">
          <p:sp>
            <p:nvSpPr>
              <p:cNvPr id="5" name="Content Placeholder 4">
                <a:extLst>
                  <a:ext uri="{FF2B5EF4-FFF2-40B4-BE49-F238E27FC236}">
                    <a16:creationId xmlns:a16="http://schemas.microsoft.com/office/drawing/2014/main" id="{7E9CB224-F2C3-1C4A-A69D-9E78E6AF1BE1}"/>
                  </a:ext>
                </a:extLst>
              </p:cNvPr>
              <p:cNvSpPr>
                <a:spLocks noGrp="1" noRot="1" noChangeAspect="1" noMove="1" noResize="1" noEditPoints="1" noAdjustHandles="1" noChangeArrowheads="1" noChangeShapeType="1" noTextEdit="1"/>
              </p:cNvSpPr>
              <p:nvPr>
                <p:ph idx="1"/>
              </p:nvPr>
            </p:nvSpPr>
            <p:spPr>
              <a:xfrm>
                <a:off x="628650" y="895151"/>
                <a:ext cx="7886700" cy="3737572"/>
              </a:xfrm>
              <a:blipFill>
                <a:blip r:embed="rId3"/>
                <a:stretch>
                  <a:fillRect l="-643" b="-13514"/>
                </a:stretch>
              </a:blipFill>
            </p:spPr>
            <p:txBody>
              <a:bodyPr/>
              <a:lstStyle/>
              <a:p>
                <a:r>
                  <a:rPr lang="en-US">
                    <a:noFill/>
                  </a:rPr>
                  <a:t> </a:t>
                </a:r>
              </a:p>
            </p:txBody>
          </p:sp>
        </mc:Fallback>
      </mc:AlternateContent>
    </p:spTree>
    <p:extLst>
      <p:ext uri="{BB962C8B-B14F-4D97-AF65-F5344CB8AC3E}">
        <p14:creationId xmlns:p14="http://schemas.microsoft.com/office/powerpoint/2010/main" val="3760493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A1C0A-00E6-DB45-B984-770CA5DDF62F}"/>
              </a:ext>
            </a:extLst>
          </p:cNvPr>
          <p:cNvSpPr>
            <a:spLocks noGrp="1"/>
          </p:cNvSpPr>
          <p:nvPr>
            <p:ph type="title"/>
          </p:nvPr>
        </p:nvSpPr>
        <p:spPr>
          <a:xfrm>
            <a:off x="628650" y="273845"/>
            <a:ext cx="7886700" cy="621306"/>
          </a:xfrm>
        </p:spPr>
        <p:txBody>
          <a:bodyPr>
            <a:normAutofit/>
          </a:bodyPr>
          <a:lstStyle/>
          <a:p>
            <a:pPr algn="ctr"/>
            <a:r>
              <a:rPr lang="en-US" sz="2700" dirty="0">
                <a:latin typeface="Arial" panose="020B0604020202020204" pitchFamily="34" charset="0"/>
                <a:ea typeface="Apple Symbols" panose="02000000000000000000" pitchFamily="2" charset="-79"/>
                <a:cs typeface="Arial" panose="020B0604020202020204" pitchFamily="34" charset="0"/>
              </a:rPr>
              <a:t>Representation in Reinforcement Learning</a:t>
            </a:r>
          </a:p>
        </p:txBody>
      </p:sp>
      <p:sp>
        <p:nvSpPr>
          <p:cNvPr id="3" name="Content Placeholder 2">
            <a:extLst>
              <a:ext uri="{FF2B5EF4-FFF2-40B4-BE49-F238E27FC236}">
                <a16:creationId xmlns:a16="http://schemas.microsoft.com/office/drawing/2014/main" id="{65952C4D-5BF8-B84C-B783-DF138D402079}"/>
              </a:ext>
            </a:extLst>
          </p:cNvPr>
          <p:cNvSpPr>
            <a:spLocks noGrp="1"/>
          </p:cNvSpPr>
          <p:nvPr>
            <p:ph idx="1"/>
          </p:nvPr>
        </p:nvSpPr>
        <p:spPr>
          <a:xfrm>
            <a:off x="628650" y="960121"/>
            <a:ext cx="7886700" cy="3672602"/>
          </a:xfrm>
        </p:spPr>
        <p:txBody>
          <a:bodyPr/>
          <a:lstStyle/>
          <a:p>
            <a:pPr marL="0" indent="0">
              <a:buNone/>
            </a:pPr>
            <a:r>
              <a:rPr lang="en-US" dirty="0"/>
              <a:t>Performance of ML algorithm relies on the data representation</a:t>
            </a:r>
          </a:p>
          <a:p>
            <a:pPr marL="0" indent="0">
              <a:buNone/>
            </a:pPr>
            <a:r>
              <a:rPr lang="en-US" dirty="0"/>
              <a:t>Natural question:</a:t>
            </a:r>
          </a:p>
          <a:p>
            <a:pPr lvl="1"/>
            <a:r>
              <a:rPr lang="en-US" dirty="0"/>
              <a:t>How to get a better task-orientation representation in RL</a:t>
            </a:r>
          </a:p>
          <a:p>
            <a:pPr lvl="1"/>
            <a:r>
              <a:rPr lang="en-US" u="sng" dirty="0"/>
              <a:t>Answer: Laplacian induced representation is one</a:t>
            </a:r>
            <a:endParaRPr lang="en-US" dirty="0"/>
          </a:p>
        </p:txBody>
      </p:sp>
      <p:pic>
        <p:nvPicPr>
          <p:cNvPr id="4" name="Picture 3">
            <a:extLst>
              <a:ext uri="{FF2B5EF4-FFF2-40B4-BE49-F238E27FC236}">
                <a16:creationId xmlns:a16="http://schemas.microsoft.com/office/drawing/2014/main" id="{A1DD95F0-143B-F449-88F3-DD7CA3F94C0F}"/>
              </a:ext>
            </a:extLst>
          </p:cNvPr>
          <p:cNvPicPr>
            <a:picLocks noChangeAspect="1"/>
          </p:cNvPicPr>
          <p:nvPr/>
        </p:nvPicPr>
        <p:blipFill>
          <a:blip r:embed="rId3"/>
          <a:stretch>
            <a:fillRect/>
          </a:stretch>
        </p:blipFill>
        <p:spPr>
          <a:xfrm>
            <a:off x="1514140" y="2283950"/>
            <a:ext cx="6115721" cy="2645564"/>
          </a:xfrm>
          <a:prstGeom prst="rect">
            <a:avLst/>
          </a:prstGeom>
        </p:spPr>
      </p:pic>
      <p:sp>
        <p:nvSpPr>
          <p:cNvPr id="5" name="TextBox 4">
            <a:extLst>
              <a:ext uri="{FF2B5EF4-FFF2-40B4-BE49-F238E27FC236}">
                <a16:creationId xmlns:a16="http://schemas.microsoft.com/office/drawing/2014/main" id="{6650460C-010E-AE4E-B4DB-ED8AF8513387}"/>
              </a:ext>
            </a:extLst>
          </p:cNvPr>
          <p:cNvSpPr txBox="1"/>
          <p:nvPr/>
        </p:nvSpPr>
        <p:spPr>
          <a:xfrm>
            <a:off x="2224825" y="4866501"/>
            <a:ext cx="4845677" cy="253916"/>
          </a:xfrm>
          <a:prstGeom prst="rect">
            <a:avLst/>
          </a:prstGeom>
          <a:noFill/>
        </p:spPr>
        <p:txBody>
          <a:bodyPr wrap="square" rtlCol="0">
            <a:spAutoFit/>
          </a:bodyPr>
          <a:lstStyle/>
          <a:p>
            <a:r>
              <a:rPr lang="en-US" sz="1050" dirty="0">
                <a:latin typeface="Arial" panose="020B0604020202020204" pitchFamily="34" charset="0"/>
              </a:rPr>
              <a:t>Reward map defined by two kind of distance to the red target </a:t>
            </a:r>
          </a:p>
        </p:txBody>
      </p:sp>
    </p:spTree>
    <p:extLst>
      <p:ext uri="{BB962C8B-B14F-4D97-AF65-F5344CB8AC3E}">
        <p14:creationId xmlns:p14="http://schemas.microsoft.com/office/powerpoint/2010/main" val="27769865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A1C0A-00E6-DB45-B984-770CA5DDF62F}"/>
              </a:ext>
            </a:extLst>
          </p:cNvPr>
          <p:cNvSpPr>
            <a:spLocks noGrp="1"/>
          </p:cNvSpPr>
          <p:nvPr>
            <p:ph type="title"/>
          </p:nvPr>
        </p:nvSpPr>
        <p:spPr>
          <a:xfrm>
            <a:off x="628650" y="273845"/>
            <a:ext cx="7886700" cy="621306"/>
          </a:xfrm>
        </p:spPr>
        <p:txBody>
          <a:bodyPr>
            <a:normAutofit/>
          </a:bodyPr>
          <a:lstStyle/>
          <a:p>
            <a:pPr algn="ctr"/>
            <a:r>
              <a:rPr lang="en-US" sz="2700" dirty="0">
                <a:latin typeface="Arial" panose="020B0604020202020204" pitchFamily="34" charset="0"/>
                <a:ea typeface="Apple Symbols" panose="02000000000000000000" pitchFamily="2" charset="-79"/>
                <a:cs typeface="Arial" panose="020B0604020202020204" pitchFamily="34" charset="0"/>
              </a:rPr>
              <a:t>Theoretical framework</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E27E4AD5-D4D8-4E4C-BEE6-E8B26512F655}"/>
                  </a:ext>
                </a:extLst>
              </p:cNvPr>
              <p:cNvSpPr txBox="1">
                <a:spLocks/>
              </p:cNvSpPr>
              <p:nvPr/>
            </p:nvSpPr>
            <p:spPr>
              <a:xfrm>
                <a:off x="628650" y="960120"/>
                <a:ext cx="7886700" cy="4062641"/>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100" dirty="0"/>
                  <a:t>A finite state space set </a:t>
                </a:r>
                <a14:m>
                  <m:oMath xmlns:m="http://schemas.openxmlformats.org/officeDocument/2006/math">
                    <m:r>
                      <a:rPr lang="en-US" sz="2100" i="1">
                        <a:latin typeface="Cambria Math" panose="02040503050406030204" pitchFamily="18" charset="0"/>
                      </a:rPr>
                      <m:t>𝑆</m:t>
                    </m:r>
                  </m:oMath>
                </a14:m>
                <a:r>
                  <a:rPr lang="en-US" sz="2100" dirty="0"/>
                  <a:t> with </a:t>
                </a:r>
                <a14:m>
                  <m:oMath xmlns:m="http://schemas.openxmlformats.org/officeDocument/2006/math">
                    <m:d>
                      <m:dPr>
                        <m:begChr m:val="|"/>
                        <m:endChr m:val="|"/>
                        <m:ctrlPr>
                          <a:rPr lang="en-US" sz="2100" i="1">
                            <a:latin typeface="Cambria Math" panose="02040503050406030204" pitchFamily="18" charset="0"/>
                          </a:rPr>
                        </m:ctrlPr>
                      </m:dPr>
                      <m:e>
                        <m:r>
                          <a:rPr lang="en-US" sz="2100" i="1">
                            <a:latin typeface="Cambria Math" panose="02040503050406030204" pitchFamily="18" charset="0"/>
                          </a:rPr>
                          <m:t>𝑆</m:t>
                        </m:r>
                      </m:e>
                    </m:d>
                  </m:oMath>
                </a14:m>
                <a:r>
                  <a:rPr lang="en-US" sz="2100" dirty="0"/>
                  <a:t> elements</a:t>
                </a:r>
              </a:p>
              <a:p>
                <a:pPr>
                  <a:lnSpc>
                    <a:spcPct val="150000"/>
                  </a:lnSpc>
                </a:pPr>
                <a:r>
                  <a:rPr lang="en-US" sz="2100" dirty="0"/>
                  <a:t>Probability measure </a:t>
                </a:r>
                <a14:m>
                  <m:oMath xmlns:m="http://schemas.openxmlformats.org/officeDocument/2006/math">
                    <m:r>
                      <a:rPr lang="en-US" sz="2100" i="1">
                        <a:latin typeface="Cambria Math" panose="02040503050406030204" pitchFamily="18" charset="0"/>
                      </a:rPr>
                      <m:t>𝜌</m:t>
                    </m:r>
                  </m:oMath>
                </a14:m>
                <a:r>
                  <a:rPr lang="en-US" sz="2100" dirty="0"/>
                  <a:t> distributed over </a:t>
                </a:r>
                <a14:m>
                  <m:oMath xmlns:m="http://schemas.openxmlformats.org/officeDocument/2006/math">
                    <m:r>
                      <a:rPr lang="en-US" sz="2100" i="1">
                        <a:latin typeface="Cambria Math" panose="02040503050406030204" pitchFamily="18" charset="0"/>
                      </a:rPr>
                      <m:t>𝑆</m:t>
                    </m:r>
                  </m:oMath>
                </a14:m>
                <a:endParaRPr lang="en-US" sz="2100" dirty="0"/>
              </a:p>
              <a:p>
                <a:pPr>
                  <a:lnSpc>
                    <a:spcPct val="150000"/>
                  </a:lnSpc>
                </a:pPr>
                <a:r>
                  <a:rPr lang="en-US" sz="2100" dirty="0"/>
                  <a:t>Hilbert space </a:t>
                </a:r>
                <a14:m>
                  <m:oMath xmlns:m="http://schemas.openxmlformats.org/officeDocument/2006/math">
                    <m:r>
                      <a:rPr lang="en-US" sz="2100" i="1">
                        <a:latin typeface="Cambria Math" panose="02040503050406030204" pitchFamily="18" charset="0"/>
                        <a:ea typeface="Cambria Math" panose="02040503050406030204" pitchFamily="18" charset="0"/>
                      </a:rPr>
                      <m:t>ℋ</m:t>
                    </m:r>
                  </m:oMath>
                </a14:m>
                <a:r>
                  <a:rPr lang="en-US" sz="2100" dirty="0"/>
                  <a:t>, for which element </a:t>
                </a:r>
                <a14:m>
                  <m:oMath xmlns:m="http://schemas.openxmlformats.org/officeDocument/2006/math">
                    <m:r>
                      <a:rPr lang="en-US" sz="2100" i="1">
                        <a:latin typeface="Cambria Math" panose="02040503050406030204" pitchFamily="18" charset="0"/>
                      </a:rPr>
                      <m:t>𝑓</m:t>
                    </m:r>
                  </m:oMath>
                </a14:m>
                <a:r>
                  <a:rPr lang="en-US" sz="2100" dirty="0"/>
                  <a:t> are function </a:t>
                </a:r>
                <a14:m>
                  <m:oMath xmlns:m="http://schemas.openxmlformats.org/officeDocument/2006/math">
                    <m:r>
                      <a:rPr lang="en-US" sz="2100" i="1">
                        <a:latin typeface="Cambria Math" panose="02040503050406030204" pitchFamily="18" charset="0"/>
                      </a:rPr>
                      <m:t>𝑓</m:t>
                    </m:r>
                    <m:r>
                      <a:rPr lang="en-US" sz="2100" i="1">
                        <a:latin typeface="Cambria Math" panose="02040503050406030204" pitchFamily="18" charset="0"/>
                      </a:rPr>
                      <m:t>:</m:t>
                    </m:r>
                    <m:r>
                      <a:rPr lang="en-US" sz="2100" i="1">
                        <a:latin typeface="Cambria Math" panose="02040503050406030204" pitchFamily="18" charset="0"/>
                      </a:rPr>
                      <m:t>𝑆</m:t>
                    </m:r>
                    <m:r>
                      <a:rPr lang="en-US" sz="2100" i="1">
                        <a:latin typeface="Cambria Math" panose="02040503050406030204" pitchFamily="18" charset="0"/>
                      </a:rPr>
                      <m:t>→</m:t>
                    </m:r>
                    <m:r>
                      <a:rPr lang="en-US" sz="2100" i="1">
                        <a:latin typeface="Cambria Math" panose="02040503050406030204" pitchFamily="18" charset="0"/>
                        <a:ea typeface="Cambria Math" panose="02040503050406030204" pitchFamily="18" charset="0"/>
                      </a:rPr>
                      <m:t>ℝ</m:t>
                    </m:r>
                  </m:oMath>
                </a14:m>
                <a:endParaRPr lang="en-US" sz="2100" dirty="0"/>
              </a:p>
              <a:p>
                <a:pPr>
                  <a:lnSpc>
                    <a:spcPct val="150000"/>
                  </a:lnSpc>
                </a:pPr>
                <a:r>
                  <a:rPr lang="en-US" sz="2100" dirty="0"/>
                  <a:t>Linear operator </a:t>
                </a:r>
                <a14:m>
                  <m:oMath xmlns:m="http://schemas.openxmlformats.org/officeDocument/2006/math">
                    <m:r>
                      <a:rPr lang="en-US" sz="2100" i="1">
                        <a:latin typeface="Cambria Math" panose="02040503050406030204" pitchFamily="18" charset="0"/>
                      </a:rPr>
                      <m:t>𝐴</m:t>
                    </m:r>
                    <m:r>
                      <a:rPr lang="en-US" sz="2100" i="1">
                        <a:latin typeface="Cambria Math" panose="02040503050406030204" pitchFamily="18" charset="0"/>
                      </a:rPr>
                      <m:t>:</m:t>
                    </m:r>
                    <m:r>
                      <a:rPr lang="en-US" sz="2100" i="1">
                        <a:latin typeface="Cambria Math" panose="02040503050406030204" pitchFamily="18" charset="0"/>
                        <a:ea typeface="Cambria Math" panose="02040503050406030204" pitchFamily="18" charset="0"/>
                      </a:rPr>
                      <m:t>ℋ</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ℋ</m:t>
                    </m:r>
                  </m:oMath>
                </a14:m>
                <a:endParaRPr lang="en-US" sz="2100" dirty="0"/>
              </a:p>
              <a:p>
                <a:pPr>
                  <a:lnSpc>
                    <a:spcPct val="150000"/>
                  </a:lnSpc>
                </a:pPr>
                <a:r>
                  <a:rPr lang="en-US" sz="2100" dirty="0"/>
                  <a:t>Inner product: </a:t>
                </a:r>
                <a14:m>
                  <m:oMath xmlns:m="http://schemas.openxmlformats.org/officeDocument/2006/math">
                    <m:r>
                      <a:rPr lang="en-US" sz="2100" i="1">
                        <a:latin typeface="Cambria Math" panose="02040503050406030204" pitchFamily="18" charset="0"/>
                      </a:rPr>
                      <m:t>⟨</m:t>
                    </m:r>
                    <m:r>
                      <a:rPr lang="en-US" sz="2100" i="1">
                        <a:latin typeface="Cambria Math" panose="02040503050406030204" pitchFamily="18" charset="0"/>
                      </a:rPr>
                      <m:t>𝑓</m:t>
                    </m:r>
                    <m:r>
                      <a:rPr lang="en-US" sz="2100" i="1">
                        <a:latin typeface="Cambria Math" panose="02040503050406030204" pitchFamily="18" charset="0"/>
                      </a:rPr>
                      <m:t>,</m:t>
                    </m:r>
                    <m:r>
                      <a:rPr lang="en-US" sz="2100" i="1">
                        <a:latin typeface="Cambria Math" panose="02040503050406030204" pitchFamily="18" charset="0"/>
                      </a:rPr>
                      <m:t>𝑔</m:t>
                    </m:r>
                    <m:sSub>
                      <m:sSubPr>
                        <m:ctrlPr>
                          <a:rPr lang="en-US" sz="2100" i="1">
                            <a:latin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m:t>
                        </m:r>
                      </m:e>
                      <m:sub>
                        <m:r>
                          <a:rPr lang="en-US" sz="2100" i="1">
                            <a:latin typeface="Cambria Math" panose="02040503050406030204" pitchFamily="18" charset="0"/>
                          </a:rPr>
                          <m:t>𝐻</m:t>
                        </m:r>
                      </m:sub>
                    </m:sSub>
                    <m:r>
                      <a:rPr lang="en-US" sz="2100" i="1">
                        <a:latin typeface="Cambria Math" panose="02040503050406030204" pitchFamily="18" charset="0"/>
                      </a:rPr>
                      <m:t>:=</m:t>
                    </m:r>
                    <m:nary>
                      <m:naryPr>
                        <m:supHide m:val="on"/>
                        <m:ctrlPr>
                          <a:rPr lang="en-US" sz="2100" i="1">
                            <a:latin typeface="Cambria Math" panose="02040503050406030204" pitchFamily="18" charset="0"/>
                          </a:rPr>
                        </m:ctrlPr>
                      </m:naryPr>
                      <m:sub>
                        <m:r>
                          <a:rPr lang="en-US" sz="2100" i="1">
                            <a:latin typeface="Cambria Math" panose="02040503050406030204" pitchFamily="18" charset="0"/>
                          </a:rPr>
                          <m:t>𝑆</m:t>
                        </m:r>
                      </m:sub>
                      <m:sup/>
                      <m:e>
                        <m:r>
                          <a:rPr lang="en-US" sz="2100" i="1">
                            <a:latin typeface="Cambria Math" panose="02040503050406030204" pitchFamily="18" charset="0"/>
                          </a:rPr>
                          <m:t>𝑓</m:t>
                        </m:r>
                        <m:d>
                          <m:dPr>
                            <m:ctrlPr>
                              <a:rPr lang="en-US" sz="2100" i="1">
                                <a:latin typeface="Cambria Math" panose="02040503050406030204" pitchFamily="18" charset="0"/>
                              </a:rPr>
                            </m:ctrlPr>
                          </m:dPr>
                          <m:e>
                            <m:r>
                              <a:rPr lang="en-US" sz="2100" i="1">
                                <a:latin typeface="Cambria Math" panose="02040503050406030204" pitchFamily="18" charset="0"/>
                              </a:rPr>
                              <m:t>𝑢</m:t>
                            </m:r>
                          </m:e>
                        </m:d>
                        <m:r>
                          <a:rPr lang="en-US" sz="2100" i="1">
                            <a:latin typeface="Cambria Math" panose="02040503050406030204" pitchFamily="18" charset="0"/>
                          </a:rPr>
                          <m:t>𝑔</m:t>
                        </m:r>
                        <m:d>
                          <m:dPr>
                            <m:ctrlPr>
                              <a:rPr lang="en-US" sz="2100" i="1">
                                <a:latin typeface="Cambria Math" panose="02040503050406030204" pitchFamily="18" charset="0"/>
                              </a:rPr>
                            </m:ctrlPr>
                          </m:dPr>
                          <m:e>
                            <m:r>
                              <a:rPr lang="en-US" sz="2100" i="1">
                                <a:latin typeface="Cambria Math" panose="02040503050406030204" pitchFamily="18" charset="0"/>
                              </a:rPr>
                              <m:t>𝑢</m:t>
                            </m:r>
                          </m:e>
                        </m:d>
                        <m:r>
                          <a:rPr lang="en-US" sz="2100" i="1">
                            <a:latin typeface="Cambria Math" panose="02040503050406030204" pitchFamily="18" charset="0"/>
                          </a:rPr>
                          <m:t>𝑑</m:t>
                        </m:r>
                        <m:r>
                          <a:rPr lang="en-US" sz="2100" i="1">
                            <a:latin typeface="Cambria Math" panose="02040503050406030204" pitchFamily="18" charset="0"/>
                            <a:ea typeface="Cambria Math" panose="02040503050406030204" pitchFamily="18" charset="0"/>
                          </a:rPr>
                          <m:t>𝜌</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𝑢</m:t>
                        </m:r>
                        <m:r>
                          <a:rPr lang="en-US" sz="2100" i="1">
                            <a:latin typeface="Cambria Math" panose="02040503050406030204" pitchFamily="18" charset="0"/>
                            <a:ea typeface="Cambria Math" panose="02040503050406030204" pitchFamily="18" charset="0"/>
                          </a:rPr>
                          <m:t>)</m:t>
                        </m:r>
                      </m:e>
                    </m:nary>
                  </m:oMath>
                </a14:m>
                <a:endParaRPr lang="en-US" sz="2100" dirty="0"/>
              </a:p>
              <a:p>
                <a:pPr>
                  <a:lnSpc>
                    <a:spcPct val="150000"/>
                  </a:lnSpc>
                </a:pPr>
                <a:r>
                  <a:rPr lang="en-US" sz="2100" dirty="0"/>
                  <a:t>Then it define a complete Hilbert space</a:t>
                </a:r>
                <a:br>
                  <a:rPr lang="en-US" sz="2100" dirty="0"/>
                </a:br>
                <a:endParaRPr lang="en-US" sz="2100" dirty="0"/>
              </a:p>
            </p:txBody>
          </p:sp>
        </mc:Choice>
        <mc:Fallback xmlns="">
          <p:sp>
            <p:nvSpPr>
              <p:cNvPr id="5" name="Content Placeholder 2">
                <a:extLst>
                  <a:ext uri="{FF2B5EF4-FFF2-40B4-BE49-F238E27FC236}">
                    <a16:creationId xmlns:a16="http://schemas.microsoft.com/office/drawing/2014/main" id="{E27E4AD5-D4D8-4E4C-BEE6-E8B26512F655}"/>
                  </a:ext>
                </a:extLst>
              </p:cNvPr>
              <p:cNvSpPr txBox="1">
                <a:spLocks noRot="1" noChangeAspect="1" noMove="1" noResize="1" noEditPoints="1" noAdjustHandles="1" noChangeArrowheads="1" noChangeShapeType="1" noTextEdit="1"/>
              </p:cNvSpPr>
              <p:nvPr/>
            </p:nvSpPr>
            <p:spPr>
              <a:xfrm>
                <a:off x="628650" y="960120"/>
                <a:ext cx="7886700" cy="4062641"/>
              </a:xfrm>
              <a:prstGeom prst="rect">
                <a:avLst/>
              </a:prstGeom>
              <a:blipFill>
                <a:blip r:embed="rId3"/>
                <a:stretch>
                  <a:fillRect l="-965"/>
                </a:stretch>
              </a:blipFill>
            </p:spPr>
            <p:txBody>
              <a:bodyPr/>
              <a:lstStyle/>
              <a:p>
                <a:r>
                  <a:rPr lang="en-US">
                    <a:noFill/>
                  </a:rPr>
                  <a:t> </a:t>
                </a:r>
              </a:p>
            </p:txBody>
          </p:sp>
        </mc:Fallback>
      </mc:AlternateContent>
    </p:spTree>
    <p:extLst>
      <p:ext uri="{BB962C8B-B14F-4D97-AF65-F5344CB8AC3E}">
        <p14:creationId xmlns:p14="http://schemas.microsoft.com/office/powerpoint/2010/main" val="1386619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A1C0A-00E6-DB45-B984-770CA5DDF62F}"/>
              </a:ext>
            </a:extLst>
          </p:cNvPr>
          <p:cNvSpPr>
            <a:spLocks noGrp="1"/>
          </p:cNvSpPr>
          <p:nvPr>
            <p:ph type="title"/>
          </p:nvPr>
        </p:nvSpPr>
        <p:spPr>
          <a:xfrm>
            <a:off x="628650" y="273845"/>
            <a:ext cx="7886700" cy="621306"/>
          </a:xfrm>
        </p:spPr>
        <p:txBody>
          <a:bodyPr>
            <a:normAutofit/>
          </a:bodyPr>
          <a:lstStyle/>
          <a:p>
            <a:pPr algn="ctr"/>
            <a:r>
              <a:rPr lang="en-US" sz="2700" dirty="0">
                <a:latin typeface="Arial" panose="020B0604020202020204" pitchFamily="34" charset="0"/>
                <a:ea typeface="Apple Symbols" panose="02000000000000000000" pitchFamily="2" charset="-79"/>
                <a:cs typeface="Arial" panose="020B0604020202020204" pitchFamily="34" charset="0"/>
              </a:rPr>
              <a:t>Definition of Laplacian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952C4D-5BF8-B84C-B783-DF138D402079}"/>
                  </a:ext>
                </a:extLst>
              </p:cNvPr>
              <p:cNvSpPr>
                <a:spLocks noGrp="1"/>
              </p:cNvSpPr>
              <p:nvPr>
                <p:ph idx="1"/>
              </p:nvPr>
            </p:nvSpPr>
            <p:spPr>
              <a:xfrm>
                <a:off x="628650" y="960121"/>
                <a:ext cx="7886700" cy="3672602"/>
              </a:xfrm>
            </p:spPr>
            <p:txBody>
              <a:bodyPr>
                <a:normAutofit/>
              </a:bodyPr>
              <a:lstStyle/>
              <a:p>
                <a:pPr>
                  <a:lnSpc>
                    <a:spcPct val="150000"/>
                  </a:lnSpc>
                </a:pPr>
                <a:r>
                  <a:rPr lang="en-US" dirty="0"/>
                  <a:t>Self-adjoint linear operator </a:t>
                </a:r>
                <a14:m>
                  <m:oMath xmlns:m="http://schemas.openxmlformats.org/officeDocument/2006/math">
                    <m:r>
                      <a:rPr lang="en-US" b="0" i="1" smtClean="0">
                        <a:latin typeface="Cambria Math" panose="02040503050406030204" pitchFamily="18" charset="0"/>
                      </a:rPr>
                      <m:t>𝐴</m:t>
                    </m:r>
                  </m:oMath>
                </a14:m>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r>
                      <a:rPr lang="en-US" b="0" i="1" smtClean="0">
                        <a:latin typeface="Cambria Math" panose="02040503050406030204" pitchFamily="18" charset="0"/>
                      </a:rPr>
                      <m:t>𝐴</m:t>
                    </m:r>
                    <m:r>
                      <a:rPr lang="en-US" i="1">
                        <a:latin typeface="Cambria Math" panose="02040503050406030204" pitchFamily="18" charset="0"/>
                      </a:rPr>
                      <m:t>𝑔</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e>
                      <m:sub>
                        <m:r>
                          <a:rPr lang="en-US" i="1">
                            <a:latin typeface="Cambria Math" panose="02040503050406030204" pitchFamily="18" charset="0"/>
                          </a:rPr>
                          <m:t>𝐻</m:t>
                        </m:r>
                      </m:sub>
                    </m:sSub>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𝐴</m:t>
                    </m:r>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𝑔</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e>
                      <m:sub>
                        <m:r>
                          <a:rPr lang="en-US" i="1">
                            <a:latin typeface="Cambria Math" panose="02040503050406030204" pitchFamily="18" charset="0"/>
                          </a:rPr>
                          <m:t>𝐻</m:t>
                        </m:r>
                      </m:sub>
                    </m:sSub>
                  </m:oMath>
                </a14:m>
                <a:endParaRPr lang="en-US" dirty="0"/>
              </a:p>
              <a:p>
                <a:pPr>
                  <a:lnSpc>
                    <a:spcPct val="150000"/>
                  </a:lnSpc>
                </a:pPr>
                <a:r>
                  <a:rPr lang="en-US" dirty="0"/>
                  <a:t>Self-adjoint affinity:     </a:t>
                </a:r>
                <a14:m>
                  <m:oMath xmlns:m="http://schemas.openxmlformats.org/officeDocument/2006/math">
                    <m:r>
                      <a:rPr lang="en-US" b="0" i="1" smtClean="0">
                        <a:latin typeface="Cambria Math" panose="02040503050406030204" pitchFamily="18" charset="0"/>
                      </a:rPr>
                      <m:t>𝐷</m:t>
                    </m:r>
                    <m:r>
                      <a:rPr lang="en-US" b="0" i="1" smtClean="0">
                        <a:latin typeface="Cambria Math" panose="02040503050406030204" pitchFamily="18" charset="0"/>
                      </a:rPr>
                      <m:t> :</m:t>
                    </m:r>
                    <m:r>
                      <a:rPr lang="en-US" b="0" i="1" smtClean="0">
                        <a:latin typeface="Cambria Math" panose="02040503050406030204" pitchFamily="18" charset="0"/>
                      </a:rPr>
                      <m:t>𝑆</m:t>
                    </m:r>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m:t>
                        </m:r>
                      </m:sup>
                    </m:sSup>
                  </m:oMath>
                </a14:m>
                <a:endParaRPr lang="en-US" b="0" i="1" dirty="0">
                  <a:latin typeface="Cambria Math" panose="02040503050406030204" pitchFamily="18" charset="0"/>
                </a:endParaRPr>
              </a:p>
              <a:p>
                <a:pPr>
                  <a:lnSpc>
                    <a:spcPct val="150000"/>
                  </a:lnSpc>
                </a:pPr>
                <a:r>
                  <a:rPr lang="en-US" dirty="0"/>
                  <a:t>Linear o</a:t>
                </a:r>
                <a:r>
                  <a:rPr lang="en-US" b="0" dirty="0"/>
                  <a:t>perator A:     </a:t>
                </a:r>
                <a14:m>
                  <m:oMath xmlns:m="http://schemas.openxmlformats.org/officeDocument/2006/math">
                    <m:r>
                      <a:rPr lang="en-US" b="0" i="1" smtClean="0">
                        <a:latin typeface="Cambria Math" panose="02040503050406030204" pitchFamily="18" charset="0"/>
                      </a:rPr>
                      <m:t>𝐴𝑓</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m:t>
                    </m:r>
                    <m:nary>
                      <m:naryPr>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𝑠</m:t>
                        </m:r>
                      </m:sub>
                      <m:sup/>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𝑣</m:t>
                            </m:r>
                          </m:e>
                        </m:d>
                        <m:r>
                          <a:rPr lang="en-US" b="0" i="1" smtClean="0">
                            <a:latin typeface="Cambria Math" panose="02040503050406030204" pitchFamily="18" charset="0"/>
                          </a:rPr>
                          <m:t>𝐷</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e>
                        </m:d>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m:t>
                        </m:r>
                      </m:e>
                    </m:nary>
                  </m:oMath>
                </a14:m>
                <a:endParaRPr lang="en-US" dirty="0"/>
              </a:p>
              <a:p>
                <a:pPr>
                  <a:lnSpc>
                    <a:spcPct val="150000"/>
                  </a:lnSpc>
                </a:pPr>
                <a:r>
                  <a:rPr lang="en-US" dirty="0"/>
                  <a:t>Graph Laplacian L:     </a:t>
                </a:r>
                <a14:m>
                  <m:oMath xmlns:m="http://schemas.openxmlformats.org/officeDocument/2006/math">
                    <m:r>
                      <a:rPr lang="en-US" b="0" i="1" smtClean="0">
                        <a:latin typeface="Cambria Math" panose="02040503050406030204" pitchFamily="18" charset="0"/>
                      </a:rPr>
                      <m:t>𝐿𝑓</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m:t>
                    </m:r>
                    <m:r>
                      <a:rPr lang="en-US" b="0" i="1" smtClean="0">
                        <a:latin typeface="Cambria Math" panose="02040503050406030204" pitchFamily="18" charset="0"/>
                      </a:rPr>
                      <m:t>𝐴𝑓</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0" smtClean="0">
                        <a:latin typeface="Cambria Math" panose="02040503050406030204" pitchFamily="18" charset="0"/>
                      </a:rPr>
                      <m:t>=</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I</m:t>
                        </m:r>
                        <m:r>
                          <a:rPr lang="en-US" b="0" i="0" smtClean="0">
                            <a:latin typeface="Cambria Math" panose="02040503050406030204" pitchFamily="18" charset="0"/>
                          </a:rPr>
                          <m:t>−</m:t>
                        </m:r>
                        <m:r>
                          <m:rPr>
                            <m:sty m:val="p"/>
                          </m:rPr>
                          <a:rPr lang="en-US" b="0" i="0" smtClean="0">
                            <a:latin typeface="Cambria Math" panose="02040503050406030204" pitchFamily="18" charset="0"/>
                          </a:rPr>
                          <m:t>A</m:t>
                        </m:r>
                      </m:e>
                    </m:d>
                    <m:r>
                      <a:rPr lang="en-US" b="0" i="1" smtClean="0">
                        <a:latin typeface="Cambria Math" panose="02040503050406030204" pitchFamily="18" charset="0"/>
                      </a:rPr>
                      <m:t>𝑓</m:t>
                    </m:r>
                    <m:r>
                      <a:rPr lang="en-US" b="0" i="0" smtClean="0">
                        <a:latin typeface="Cambria Math" panose="02040503050406030204" pitchFamily="18" charset="0"/>
                      </a:rPr>
                      <m:t>(</m:t>
                    </m:r>
                    <m:r>
                      <m:rPr>
                        <m:sty m:val="p"/>
                      </m:rPr>
                      <a:rPr lang="en-US" b="0" i="0" smtClean="0">
                        <a:latin typeface="Cambria Math" panose="02040503050406030204" pitchFamily="18" charset="0"/>
                      </a:rPr>
                      <m:t>u</m:t>
                    </m:r>
                    <m:r>
                      <a:rPr lang="en-US" b="0" i="0" smtClean="0">
                        <a:latin typeface="Cambria Math" panose="02040503050406030204" pitchFamily="18" charset="0"/>
                      </a:rPr>
                      <m:t>)</m:t>
                    </m:r>
                  </m:oMath>
                </a14:m>
                <a:endParaRPr lang="en-US" dirty="0"/>
              </a:p>
              <a:p>
                <a:pPr>
                  <a:lnSpc>
                    <a:spcPct val="150000"/>
                  </a:lnSpc>
                </a:pPr>
                <a:r>
                  <a:rPr lang="en-US" b="1" dirty="0"/>
                  <a:t>Goal: </a:t>
                </a:r>
                <a:r>
                  <a:rPr lang="en-US" dirty="0"/>
                  <a:t>find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 </m:t>
                    </m:r>
                  </m:oMath>
                </a14:m>
                <a:r>
                  <a:rPr lang="en-US" dirty="0"/>
                  <a:t>eigenfunction of  the smallest </a:t>
                </a:r>
                <a14:m>
                  <m:oMath xmlns:m="http://schemas.openxmlformats.org/officeDocument/2006/math">
                    <m:r>
                      <a:rPr lang="en-US" b="0" i="1" smtClean="0">
                        <a:latin typeface="Cambria Math" panose="02040503050406030204" pitchFamily="18" charset="0"/>
                      </a:rPr>
                      <m:t>𝑑</m:t>
                    </m:r>
                  </m:oMath>
                </a14:m>
                <a:r>
                  <a:rPr lang="en-US" dirty="0"/>
                  <a:t> eigen value</a:t>
                </a:r>
              </a:p>
            </p:txBody>
          </p:sp>
        </mc:Choice>
        <mc:Fallback xmlns="">
          <p:sp>
            <p:nvSpPr>
              <p:cNvPr id="3" name="Content Placeholder 2">
                <a:extLst>
                  <a:ext uri="{FF2B5EF4-FFF2-40B4-BE49-F238E27FC236}">
                    <a16:creationId xmlns:a16="http://schemas.microsoft.com/office/drawing/2014/main" id="{65952C4D-5BF8-B84C-B783-DF138D402079}"/>
                  </a:ext>
                </a:extLst>
              </p:cNvPr>
              <p:cNvSpPr>
                <a:spLocks noGrp="1" noRot="1" noChangeAspect="1" noMove="1" noResize="1" noEditPoints="1" noAdjustHandles="1" noChangeArrowheads="1" noChangeShapeType="1" noTextEdit="1"/>
              </p:cNvSpPr>
              <p:nvPr>
                <p:ph idx="1"/>
              </p:nvPr>
            </p:nvSpPr>
            <p:spPr>
              <a:xfrm>
                <a:off x="628650" y="960121"/>
                <a:ext cx="7886700" cy="3672602"/>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920723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A1C0A-00E6-DB45-B984-770CA5DDF62F}"/>
              </a:ext>
            </a:extLst>
          </p:cNvPr>
          <p:cNvSpPr>
            <a:spLocks noGrp="1"/>
          </p:cNvSpPr>
          <p:nvPr>
            <p:ph type="title"/>
          </p:nvPr>
        </p:nvSpPr>
        <p:spPr>
          <a:xfrm>
            <a:off x="628650" y="273845"/>
            <a:ext cx="7886700" cy="621306"/>
          </a:xfrm>
        </p:spPr>
        <p:txBody>
          <a:bodyPr>
            <a:normAutofit/>
          </a:bodyPr>
          <a:lstStyle/>
          <a:p>
            <a:pPr algn="ctr"/>
            <a:r>
              <a:rPr lang="en-US" sz="2700" dirty="0">
                <a:latin typeface="Arial" panose="020B0604020202020204" pitchFamily="34" charset="0"/>
                <a:ea typeface="Apple Symbols" panose="02000000000000000000" pitchFamily="2" charset="-79"/>
                <a:cs typeface="Arial" panose="020B0604020202020204" pitchFamily="34" charset="0"/>
              </a:rPr>
              <a:t>Back to Maze Problem</a:t>
            </a:r>
          </a:p>
        </p:txBody>
      </p:sp>
      <p:sp>
        <p:nvSpPr>
          <p:cNvPr id="5" name="Content Placeholder 4">
            <a:extLst>
              <a:ext uri="{FF2B5EF4-FFF2-40B4-BE49-F238E27FC236}">
                <a16:creationId xmlns:a16="http://schemas.microsoft.com/office/drawing/2014/main" id="{7E9CB224-F2C3-1C4A-A69D-9E78E6AF1BE1}"/>
              </a:ext>
            </a:extLst>
          </p:cNvPr>
          <p:cNvSpPr>
            <a:spLocks noGrp="1"/>
          </p:cNvSpPr>
          <p:nvPr>
            <p:ph idx="1"/>
          </p:nvPr>
        </p:nvSpPr>
        <p:spPr>
          <a:xfrm>
            <a:off x="628650" y="895151"/>
            <a:ext cx="7886700" cy="3737572"/>
          </a:xfrm>
        </p:spPr>
        <p:txBody>
          <a:bodyPr>
            <a:normAutofit/>
          </a:bodyPr>
          <a:lstStyle/>
          <a:p>
            <a:pPr>
              <a:lnSpc>
                <a:spcPct val="150000"/>
              </a:lnSpc>
            </a:pPr>
            <a:r>
              <a:rPr lang="en-US" dirty="0"/>
              <a:t>Reward: reach red target -&gt; positive reward; otherwise 0</a:t>
            </a:r>
          </a:p>
          <a:p>
            <a:pPr>
              <a:lnSpc>
                <a:spcPct val="150000"/>
              </a:lnSpc>
            </a:pPr>
            <a:r>
              <a:rPr lang="en-US" dirty="0"/>
              <a:t>If state representation encode the real distance</a:t>
            </a:r>
          </a:p>
          <a:p>
            <a:endParaRPr lang="en-US" dirty="0"/>
          </a:p>
          <a:p>
            <a:pPr marL="0" indent="0">
              <a:buNone/>
            </a:pPr>
            <a:r>
              <a:rPr lang="en-US" dirty="0"/>
              <a:t>Policy will simply be: </a:t>
            </a:r>
          </a:p>
          <a:p>
            <a:pPr lvl="1"/>
            <a:r>
              <a:rPr lang="en-US" dirty="0"/>
              <a:t>Minimize the distance to target for each step</a:t>
            </a:r>
          </a:p>
          <a:p>
            <a:pPr lvl="1"/>
            <a:endParaRPr lang="en-US" dirty="0"/>
          </a:p>
          <a:p>
            <a:pPr marL="0" indent="0">
              <a:buNone/>
            </a:pPr>
            <a:r>
              <a:rPr lang="en-US" dirty="0"/>
              <a:t>Intuition: </a:t>
            </a:r>
          </a:p>
          <a:p>
            <a:pPr lvl="1"/>
            <a:r>
              <a:rPr lang="en-US" dirty="0"/>
              <a:t>Laplacian keep info of real distance</a:t>
            </a:r>
          </a:p>
        </p:txBody>
      </p:sp>
      <p:pic>
        <p:nvPicPr>
          <p:cNvPr id="4" name="Picture 3">
            <a:extLst>
              <a:ext uri="{FF2B5EF4-FFF2-40B4-BE49-F238E27FC236}">
                <a16:creationId xmlns:a16="http://schemas.microsoft.com/office/drawing/2014/main" id="{E02FC569-77A9-B844-8080-887E4A4E9003}"/>
              </a:ext>
            </a:extLst>
          </p:cNvPr>
          <p:cNvPicPr>
            <a:picLocks noChangeAspect="1"/>
          </p:cNvPicPr>
          <p:nvPr/>
        </p:nvPicPr>
        <p:blipFill>
          <a:blip r:embed="rId3"/>
          <a:stretch>
            <a:fillRect/>
          </a:stretch>
        </p:blipFill>
        <p:spPr>
          <a:xfrm>
            <a:off x="5924968" y="2297906"/>
            <a:ext cx="3003311" cy="2571750"/>
          </a:xfrm>
          <a:prstGeom prst="rect">
            <a:avLst/>
          </a:prstGeom>
        </p:spPr>
      </p:pic>
    </p:spTree>
    <p:extLst>
      <p:ext uri="{BB962C8B-B14F-4D97-AF65-F5344CB8AC3E}">
        <p14:creationId xmlns:p14="http://schemas.microsoft.com/office/powerpoint/2010/main" val="35128518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A1C0A-00E6-DB45-B984-770CA5DDF62F}"/>
              </a:ext>
            </a:extLst>
          </p:cNvPr>
          <p:cNvSpPr>
            <a:spLocks noGrp="1"/>
          </p:cNvSpPr>
          <p:nvPr>
            <p:ph type="title"/>
          </p:nvPr>
        </p:nvSpPr>
        <p:spPr>
          <a:xfrm>
            <a:off x="628650" y="273845"/>
            <a:ext cx="7886700" cy="621306"/>
          </a:xfrm>
        </p:spPr>
        <p:txBody>
          <a:bodyPr>
            <a:normAutofit/>
          </a:bodyPr>
          <a:lstStyle/>
          <a:p>
            <a:pPr algn="ctr"/>
            <a:r>
              <a:rPr lang="en-US" sz="2700" dirty="0">
                <a:latin typeface="Arial" panose="020B0604020202020204" pitchFamily="34" charset="0"/>
                <a:ea typeface="Apple Symbols" panose="02000000000000000000" pitchFamily="2" charset="-79"/>
                <a:cs typeface="Arial" panose="020B0604020202020204" pitchFamily="34" charset="0"/>
              </a:rPr>
              <a:t>Graph Formulation in RL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952C4D-5BF8-B84C-B783-DF138D402079}"/>
                  </a:ext>
                </a:extLst>
              </p:cNvPr>
              <p:cNvSpPr>
                <a:spLocks noGrp="1"/>
              </p:cNvSpPr>
              <p:nvPr>
                <p:ph idx="1"/>
              </p:nvPr>
            </p:nvSpPr>
            <p:spPr>
              <a:xfrm>
                <a:off x="628650" y="960120"/>
                <a:ext cx="7886700" cy="4342756"/>
              </a:xfrm>
            </p:spPr>
            <p:txBody>
              <a:bodyPr/>
              <a:lstStyle/>
              <a:p>
                <a:pPr>
                  <a:lnSpc>
                    <a:spcPct val="150000"/>
                  </a:lnSpc>
                </a:pPr>
                <a:r>
                  <a:rPr lang="en-US" dirty="0"/>
                  <a:t>Given policy </a:t>
                </a:r>
                <a14:m>
                  <m:oMath xmlns:m="http://schemas.openxmlformats.org/officeDocument/2006/math">
                    <m:r>
                      <a:rPr lang="en-US" b="0" i="1" smtClean="0">
                        <a:latin typeface="Cambria Math" panose="02040503050406030204" pitchFamily="18" charset="0"/>
                      </a:rPr>
                      <m:t>𝜋</m:t>
                    </m:r>
                    <m:r>
                      <a:rPr lang="en-US" b="0" i="1" smtClean="0">
                        <a:latin typeface="Cambria Math" panose="02040503050406030204" pitchFamily="18" charset="0"/>
                      </a:rPr>
                      <m:t>,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𝜋</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endParaRPr lang="en-US" dirty="0"/>
              </a:p>
              <a:p>
                <a:pPr>
                  <a:lnSpc>
                    <a:spcPct val="150000"/>
                  </a:lnSpc>
                </a:pPr>
                <a:r>
                  <a:rPr lang="en-US" dirty="0"/>
                  <a:t>Transitional distribution: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𝜋</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𝑢</m:t>
                        </m:r>
                      </m:e>
                      <m:e>
                        <m:r>
                          <a:rPr lang="en-US" b="0" i="1" smtClean="0">
                            <a:latin typeface="Cambria Math" panose="02040503050406030204" pitchFamily="18" charset="0"/>
                          </a:rPr>
                          <m:t>𝑣</m:t>
                        </m:r>
                      </m:e>
                    </m:d>
                  </m:oMath>
                </a14:m>
                <a:endParaRPr lang="en-US" dirty="0"/>
              </a:p>
              <a:p>
                <a:endParaRPr lang="en-US" b="0" i="1" dirty="0">
                  <a:latin typeface="Cambria Math" panose="02040503050406030204" pitchFamily="18" charset="0"/>
                  <a:ea typeface="Cambria Math" panose="02040503050406030204" pitchFamily="18" charset="0"/>
                </a:endParaRPr>
              </a:p>
              <a:p>
                <a:pPr>
                  <a:lnSpc>
                    <a:spcPct val="150000"/>
                  </a:lnSpc>
                </a:pPr>
                <a14:m>
                  <m:oMath xmlns:m="http://schemas.openxmlformats.org/officeDocument/2006/math">
                    <m:r>
                      <a:rPr lang="en-US" b="0" i="1" smtClean="0">
                        <a:latin typeface="Cambria Math" panose="02040503050406030204" pitchFamily="18" charset="0"/>
                        <a:ea typeface="Cambria Math" panose="02040503050406030204" pitchFamily="18" charset="0"/>
                      </a:rPr>
                      <m:t>𝜌</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𝑢</m:t>
                        </m:r>
                      </m:e>
                    </m:d>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a:rPr lang="en-US" b="0" i="1" smtClean="0">
                            <a:latin typeface="Cambria Math" panose="02040503050406030204" pitchFamily="18" charset="0"/>
                            <a:ea typeface="Cambria Math" panose="02040503050406030204" pitchFamily="18" charset="0"/>
                          </a:rPr>
                          <m:t>𝑆</m:t>
                        </m:r>
                      </m:sub>
                      <m:sup/>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𝑃</m:t>
                            </m:r>
                          </m:e>
                          <m:sup>
                            <m:r>
                              <a:rPr lang="en-US" b="0" i="1" smtClean="0">
                                <a:latin typeface="Cambria Math" panose="02040503050406030204" pitchFamily="18" charset="0"/>
                                <a:ea typeface="Cambria Math" panose="02040503050406030204" pitchFamily="18" charset="0"/>
                              </a:rPr>
                              <m:t>𝜋</m:t>
                            </m:r>
                          </m:sup>
                        </m:s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𝑢</m:t>
                            </m:r>
                          </m:e>
                          <m:e>
                            <m:r>
                              <a:rPr lang="en-US" b="0" i="1" smtClean="0">
                                <a:latin typeface="Cambria Math" panose="02040503050406030204" pitchFamily="18" charset="0"/>
                                <a:ea typeface="Cambria Math" panose="02040503050406030204" pitchFamily="18" charset="0"/>
                              </a:rPr>
                              <m:t>𝑣</m:t>
                            </m:r>
                          </m:e>
                        </m:d>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m:t>
                        </m:r>
                      </m:e>
                    </m:nary>
                  </m:oMath>
                </a14:m>
                <a:r>
                  <a:rPr lang="en-US" dirty="0"/>
                  <a:t>       or       </a:t>
                </a:r>
                <a14:m>
                  <m:oMath xmlns:m="http://schemas.openxmlformats.org/officeDocument/2006/math">
                    <m:r>
                      <a:rPr lang="en-US" b="0" i="1" smtClean="0">
                        <a:latin typeface="Cambria Math" panose="02040503050406030204" pitchFamily="18" charset="0"/>
                        <a:ea typeface="Cambria Math" panose="02040503050406030204" pitchFamily="18" charset="0"/>
                      </a:rPr>
                      <m:t>𝜌</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𝑈</m:t>
                        </m:r>
                      </m:e>
                    </m:d>
                    <m:r>
                      <a:rPr lang="en-US" b="0" i="1" smtClean="0">
                        <a:latin typeface="Cambria Math" panose="02040503050406030204" pitchFamily="18" charset="0"/>
                        <a:ea typeface="Cambria Math" panose="02040503050406030204" pitchFamily="18" charset="0"/>
                      </a:rPr>
                      <m:t>=</m:t>
                    </m:r>
                    <m:nary>
                      <m:naryPr>
                        <m:supHide m:val="on"/>
                        <m:ctrlPr>
                          <a:rPr lang="en-US" b="0" i="1" smtClean="0">
                            <a:latin typeface="Cambria Math" panose="02040503050406030204" pitchFamily="18" charset="0"/>
                            <a:ea typeface="Cambria Math" panose="02040503050406030204" pitchFamily="18" charset="0"/>
                          </a:rPr>
                        </m:ctrlPr>
                      </m:naryPr>
                      <m:sub>
                        <m:r>
                          <a:rPr lang="en-US" b="0" i="1" smtClean="0">
                            <a:latin typeface="Cambria Math" panose="02040503050406030204" pitchFamily="18" charset="0"/>
                            <a:ea typeface="Cambria Math" panose="02040503050406030204" pitchFamily="18" charset="0"/>
                          </a:rPr>
                          <m:t>𝑆</m:t>
                        </m:r>
                      </m:sub>
                      <m:sup/>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𝑃</m:t>
                            </m:r>
                          </m:e>
                          <m:sup>
                            <m:r>
                              <a:rPr lang="en-US" b="0" i="1" smtClean="0">
                                <a:latin typeface="Cambria Math" panose="02040503050406030204" pitchFamily="18" charset="0"/>
                                <a:ea typeface="Cambria Math" panose="02040503050406030204" pitchFamily="18" charset="0"/>
                              </a:rPr>
                              <m:t>𝜋</m:t>
                            </m:r>
                          </m:sup>
                        </m:s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𝑢</m:t>
                            </m:r>
                          </m:e>
                          <m:e>
                            <m:r>
                              <a:rPr lang="en-US" b="0" i="1" smtClean="0">
                                <a:latin typeface="Cambria Math" panose="02040503050406030204" pitchFamily="18" charset="0"/>
                                <a:ea typeface="Cambria Math" panose="02040503050406030204" pitchFamily="18" charset="0"/>
                              </a:rPr>
                              <m:t>𝑣</m:t>
                            </m:r>
                          </m:e>
                        </m:d>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m:t>
                        </m:r>
                      </m:e>
                    </m:nary>
                  </m:oMath>
                </a14:m>
                <a:endParaRPr lang="en-US" b="0" dirty="0">
                  <a:ea typeface="Cambria Math" panose="02040503050406030204" pitchFamily="18" charset="0"/>
                </a:endParaRPr>
              </a:p>
              <a:p>
                <a:pPr>
                  <a:lnSpc>
                    <a:spcPct val="150000"/>
                  </a:lnSpc>
                </a:pPr>
                <a:r>
                  <a:rPr lang="en-US" b="0" dirty="0"/>
                  <a:t>Discrete: </a:t>
                </a:r>
                <a14:m>
                  <m:oMath xmlns:m="http://schemas.openxmlformats.org/officeDocument/2006/math">
                    <m:r>
                      <a:rPr lang="en-US" b="0" i="1" smtClean="0">
                        <a:latin typeface="Cambria Math" panose="02040503050406030204" pitchFamily="18" charset="0"/>
                      </a:rPr>
                      <m:t>𝐷</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𝑣</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 </m:t>
                            </m:r>
                          </m:sub>
                          <m:sup>
                            <m:r>
                              <a:rPr lang="en-US" b="0" i="1" smtClean="0">
                                <a:latin typeface="Cambria Math" panose="02040503050406030204" pitchFamily="18" charset="0"/>
                              </a:rPr>
                              <m:t>𝜋</m:t>
                            </m:r>
                          </m:sup>
                        </m:sSubSup>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 </m:t>
                            </m:r>
                          </m:sub>
                          <m:sup>
                            <m:r>
                              <a:rPr lang="en-US" b="0" i="1" smtClean="0">
                                <a:latin typeface="Cambria Math" panose="02040503050406030204" pitchFamily="18" charset="0"/>
                              </a:rPr>
                              <m:t>𝜋</m:t>
                            </m:r>
                          </m:sup>
                        </m:sSubSup>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den>
                    </m:f>
                  </m:oMath>
                </a14:m>
                <a:r>
                  <a:rPr lang="en-US" dirty="0"/>
                  <a:t> </a:t>
                </a:r>
              </a:p>
              <a:p>
                <a:r>
                  <a:rPr lang="en-US" b="1" dirty="0"/>
                  <a:t>Next:</a:t>
                </a:r>
                <a:r>
                  <a:rPr lang="en-US" dirty="0"/>
                  <a:t> Find smallest eigenfunction (eigen vector) by optimization</a:t>
                </a:r>
              </a:p>
              <a:p>
                <a:pPr marL="0" indent="0" algn="ctr">
                  <a:lnSpc>
                    <a:spcPct val="150000"/>
                  </a:lnSpc>
                  <a:buNone/>
                </a:pPr>
                <a:r>
                  <a:rPr lang="en-US" dirty="0"/>
                  <a:t>d</a:t>
                </a:r>
                <a:r>
                  <a:rPr lang="en-US" b="0" dirty="0"/>
                  <a:t>-dim embedding:  </a:t>
                </a:r>
                <a14:m>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𝑑</m:t>
                        </m:r>
                      </m:sub>
                    </m:sSub>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65952C4D-5BF8-B84C-B783-DF138D402079}"/>
                  </a:ext>
                </a:extLst>
              </p:cNvPr>
              <p:cNvSpPr>
                <a:spLocks noGrp="1" noRot="1" noChangeAspect="1" noMove="1" noResize="1" noEditPoints="1" noAdjustHandles="1" noChangeArrowheads="1" noChangeShapeType="1" noTextEdit="1"/>
              </p:cNvSpPr>
              <p:nvPr>
                <p:ph idx="1"/>
              </p:nvPr>
            </p:nvSpPr>
            <p:spPr>
              <a:xfrm>
                <a:off x="628650" y="960120"/>
                <a:ext cx="7886700" cy="4342756"/>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875372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A1C0A-00E6-DB45-B984-770CA5DDF62F}"/>
              </a:ext>
            </a:extLst>
          </p:cNvPr>
          <p:cNvSpPr>
            <a:spLocks noGrp="1"/>
          </p:cNvSpPr>
          <p:nvPr>
            <p:ph type="title"/>
          </p:nvPr>
        </p:nvSpPr>
        <p:spPr>
          <a:xfrm>
            <a:off x="628650" y="273845"/>
            <a:ext cx="7886700" cy="621306"/>
          </a:xfrm>
        </p:spPr>
        <p:txBody>
          <a:bodyPr>
            <a:normAutofit/>
          </a:bodyPr>
          <a:lstStyle/>
          <a:p>
            <a:pPr algn="ctr"/>
            <a:r>
              <a:rPr lang="en-US" sz="2700" dirty="0">
                <a:latin typeface="Arial" panose="020B0604020202020204" pitchFamily="34" charset="0"/>
                <a:ea typeface="Apple Symbols" panose="02000000000000000000" pitchFamily="2" charset="-79"/>
                <a:cs typeface="Arial" panose="020B0604020202020204" pitchFamily="34" charset="0"/>
              </a:rPr>
              <a:t>Spectral graph drawing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952C4D-5BF8-B84C-B783-DF138D402079}"/>
                  </a:ext>
                </a:extLst>
              </p:cNvPr>
              <p:cNvSpPr>
                <a:spLocks noGrp="1"/>
              </p:cNvSpPr>
              <p:nvPr>
                <p:ph idx="1"/>
              </p:nvPr>
            </p:nvSpPr>
            <p:spPr>
              <a:xfrm>
                <a:off x="628650" y="960121"/>
                <a:ext cx="7886700" cy="3672602"/>
              </a:xfrm>
            </p:spPr>
            <p:txBody>
              <a:bodyPr/>
              <a:lstStyle/>
              <a:p>
                <a:r>
                  <a:rPr lang="en-US" dirty="0"/>
                  <a:t>Goal: Find embedding (eigen vector) preserve affinity</a:t>
                </a:r>
              </a:p>
              <a:p>
                <a:r>
                  <a:rPr lang="en-US" dirty="0"/>
                  <a:t>Objective G:</a:t>
                </a:r>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𝑘</m:t>
                          </m:r>
                        </m:sub>
                        <m:sup/>
                        <m:e>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rPr>
                                    <m:t>𝐿</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𝑘</m:t>
                                      </m:r>
                                    </m:sub>
                                  </m:sSub>
                                </m:e>
                              </m:d>
                            </m:e>
                            <m:sub>
                              <m:r>
                                <a:rPr lang="en-US" b="0" i="1" smtClean="0">
                                  <a:latin typeface="Cambria Math" panose="02040503050406030204" pitchFamily="18" charset="0"/>
                                </a:rPr>
                                <m:t>𝐻</m:t>
                              </m:r>
                            </m:sub>
                          </m:sSub>
                        </m:e>
                      </m:nary>
                    </m:oMath>
                  </m:oMathPara>
                </a14:m>
                <a:endParaRPr lang="en-US" b="0"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𝑠</m:t>
                          </m:r>
                        </m:sub>
                        <m:sup/>
                        <m:e>
                          <m:nary>
                            <m:naryPr>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𝑠</m:t>
                              </m:r>
                            </m:sub>
                            <m:sup/>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𝑘</m:t>
                                  </m:r>
                                </m:sub>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𝑣</m:t>
                                              </m:r>
                                            </m:e>
                                          </m:d>
                                        </m:e>
                                      </m:d>
                                    </m:e>
                                    <m:sup>
                                      <m:r>
                                        <a:rPr lang="en-US" b="0" i="1" smtClean="0">
                                          <a:latin typeface="Cambria Math" panose="02040503050406030204" pitchFamily="18" charset="0"/>
                                        </a:rPr>
                                        <m:t>2</m:t>
                                      </m:r>
                                    </m:sup>
                                  </m:sSup>
                                  <m:r>
                                    <a:rPr lang="en-US" b="0" i="1" smtClean="0">
                                      <a:latin typeface="Cambria Math" panose="02040503050406030204" pitchFamily="18" charset="0"/>
                                    </a:rPr>
                                    <m:t>𝐷</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e>
                                  </m:d>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𝜌</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𝑢</m:t>
                                      </m:r>
                                    </m:e>
                                  </m:d>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m:t>
                                  </m:r>
                                </m:e>
                              </m:nary>
                            </m:e>
                          </m:nary>
                        </m:e>
                      </m:nary>
                    </m:oMath>
                  </m:oMathPara>
                </a14:m>
                <a:endParaRPr lang="en-US" dirty="0"/>
              </a:p>
              <a:p>
                <a:r>
                  <a:rPr lang="en-US" dirty="0"/>
                  <a:t>Intuition: Pushing the high affinity embedding closer</a:t>
                </a:r>
              </a:p>
              <a:p>
                <a:r>
                  <a:rPr lang="en-US" dirty="0"/>
                  <a:t>Additional constrain:</a:t>
                </a:r>
              </a:p>
              <a:p>
                <a:pPr marL="0" indent="0" algn="ctr">
                  <a:buNone/>
                </a:pP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𝑘</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𝑗</m:t>
                                </m:r>
                              </m:sub>
                            </m:sSub>
                          </m:e>
                        </m:d>
                      </m:e>
                      <m:sub>
                        <m:r>
                          <a:rPr lang="en-US" b="0" i="1" smtClean="0">
                            <a:latin typeface="Cambria Math" panose="02040503050406030204" pitchFamily="18" charset="0"/>
                          </a:rPr>
                          <m:t>𝐻</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𝑘𝑗</m:t>
                        </m:r>
                      </m:sub>
                    </m:sSub>
                  </m:oMath>
                </a14:m>
                <a:r>
                  <a:rPr lang="en-US" dirty="0"/>
                  <a:t> , impose orthonormal basis </a:t>
                </a:r>
              </a:p>
            </p:txBody>
          </p:sp>
        </mc:Choice>
        <mc:Fallback xmlns="">
          <p:sp>
            <p:nvSpPr>
              <p:cNvPr id="3" name="Content Placeholder 2">
                <a:extLst>
                  <a:ext uri="{FF2B5EF4-FFF2-40B4-BE49-F238E27FC236}">
                    <a16:creationId xmlns:a16="http://schemas.microsoft.com/office/drawing/2014/main" id="{65952C4D-5BF8-B84C-B783-DF138D402079}"/>
                  </a:ext>
                </a:extLst>
              </p:cNvPr>
              <p:cNvSpPr>
                <a:spLocks noGrp="1" noRot="1" noChangeAspect="1" noMove="1" noResize="1" noEditPoints="1" noAdjustHandles="1" noChangeArrowheads="1" noChangeShapeType="1" noTextEdit="1"/>
              </p:cNvSpPr>
              <p:nvPr>
                <p:ph idx="1"/>
              </p:nvPr>
            </p:nvSpPr>
            <p:spPr>
              <a:xfrm>
                <a:off x="628650" y="960121"/>
                <a:ext cx="7886700" cy="3672602"/>
              </a:xfrm>
              <a:blipFill>
                <a:blip r:embed="rId3"/>
                <a:stretch>
                  <a:fillRect t="-4483" b="-5862"/>
                </a:stretch>
              </a:blipFill>
            </p:spPr>
            <p:txBody>
              <a:bodyPr/>
              <a:lstStyle/>
              <a:p>
                <a:r>
                  <a:rPr lang="en-US">
                    <a:noFill/>
                  </a:rPr>
                  <a:t> </a:t>
                </a:r>
              </a:p>
            </p:txBody>
          </p:sp>
        </mc:Fallback>
      </mc:AlternateContent>
    </p:spTree>
    <p:extLst>
      <p:ext uri="{BB962C8B-B14F-4D97-AF65-F5344CB8AC3E}">
        <p14:creationId xmlns:p14="http://schemas.microsoft.com/office/powerpoint/2010/main" val="4279656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339" name="Google Shape;339;p69"/>
          <p:cNvPicPr preferRelativeResize="0"/>
          <p:nvPr/>
        </p:nvPicPr>
        <p:blipFill>
          <a:blip r:embed="rId3">
            <a:alphaModFix/>
          </a:blip>
          <a:stretch>
            <a:fillRect/>
          </a:stretch>
        </p:blipFill>
        <p:spPr>
          <a:xfrm>
            <a:off x="152400" y="770475"/>
            <a:ext cx="8839201" cy="299665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0817E0-DC55-944D-9A16-917B4BAD108D}"/>
              </a:ext>
            </a:extLst>
          </p:cNvPr>
          <p:cNvPicPr>
            <a:picLocks noChangeAspect="1"/>
          </p:cNvPicPr>
          <p:nvPr/>
        </p:nvPicPr>
        <p:blipFill>
          <a:blip r:embed="rId3"/>
          <a:stretch>
            <a:fillRect/>
          </a:stretch>
        </p:blipFill>
        <p:spPr>
          <a:xfrm>
            <a:off x="2318900" y="1480994"/>
            <a:ext cx="4506200" cy="3388662"/>
          </a:xfrm>
          <a:prstGeom prst="rect">
            <a:avLst/>
          </a:prstGeom>
        </p:spPr>
      </p:pic>
      <p:sp>
        <p:nvSpPr>
          <p:cNvPr id="2" name="Title 1">
            <a:extLst>
              <a:ext uri="{FF2B5EF4-FFF2-40B4-BE49-F238E27FC236}">
                <a16:creationId xmlns:a16="http://schemas.microsoft.com/office/drawing/2014/main" id="{506A1C0A-00E6-DB45-B984-770CA5DDF62F}"/>
              </a:ext>
            </a:extLst>
          </p:cNvPr>
          <p:cNvSpPr>
            <a:spLocks noGrp="1"/>
          </p:cNvSpPr>
          <p:nvPr>
            <p:ph type="title"/>
          </p:nvPr>
        </p:nvSpPr>
        <p:spPr>
          <a:xfrm>
            <a:off x="628650" y="273845"/>
            <a:ext cx="7886700" cy="621306"/>
          </a:xfrm>
        </p:spPr>
        <p:txBody>
          <a:bodyPr>
            <a:normAutofit/>
          </a:bodyPr>
          <a:lstStyle/>
          <a:p>
            <a:pPr algn="ctr"/>
            <a:r>
              <a:rPr lang="en-US" sz="2700" dirty="0">
                <a:latin typeface="Arial" panose="020B0604020202020204" pitchFamily="34" charset="0"/>
                <a:ea typeface="Apple Symbols" panose="02000000000000000000" pitchFamily="2" charset="-79"/>
                <a:cs typeface="Arial" panose="020B0604020202020204" pitchFamily="34" charset="0"/>
              </a:rPr>
              <a:t>Objective to learn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952C4D-5BF8-B84C-B783-DF138D402079}"/>
                  </a:ext>
                </a:extLst>
              </p:cNvPr>
              <p:cNvSpPr>
                <a:spLocks noGrp="1"/>
              </p:cNvSpPr>
              <p:nvPr>
                <p:ph idx="1"/>
              </p:nvPr>
            </p:nvSpPr>
            <p:spPr>
              <a:xfrm>
                <a:off x="628650" y="960121"/>
                <a:ext cx="7886700" cy="3672602"/>
              </a:xfrm>
            </p:spPr>
            <p:txBody>
              <a:bodyPr>
                <a:normAutofit lnSpcReduction="10000"/>
              </a:bodyPr>
              <a:lstStyle/>
              <a:p>
                <a:r>
                  <a:rPr lang="en-US" dirty="0"/>
                  <a:t>Previous objective and constrain: Too hard in experiment!</a:t>
                </a:r>
              </a:p>
              <a:p>
                <a:r>
                  <a:rPr lang="en-US" dirty="0"/>
                  <a:t>Solution: Using sampled expectation from buffer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r>
                                  <a:rPr lang="en-US" i="1">
                                    <a:latin typeface="Cambria Math" panose="02040503050406030204" pitchFamily="18" charset="0"/>
                                  </a:rPr>
                                  <m:t>+1</m:t>
                                </m:r>
                              </m:sub>
                            </m:sSub>
                          </m:e>
                        </m:d>
                      </m:e>
                      <m:sub>
                        <m:r>
                          <a:rPr lang="en-US" i="1">
                            <a:latin typeface="Cambria Math" panose="02040503050406030204" pitchFamily="18" charset="0"/>
                          </a:rPr>
                          <m:t>𝑡</m:t>
                        </m:r>
                        <m:r>
                          <a:rPr lang="en-US" i="1">
                            <a:latin typeface="Cambria Math" panose="02040503050406030204" pitchFamily="18" charset="0"/>
                          </a:rPr>
                          <m:t>=1,..,</m:t>
                        </m:r>
                        <m:r>
                          <a:rPr lang="en-US" i="1">
                            <a:latin typeface="Cambria Math" panose="02040503050406030204" pitchFamily="18" charset="0"/>
                          </a:rPr>
                          <m:t>𝑁</m:t>
                        </m:r>
                      </m:sub>
                    </m:sSub>
                  </m:oMath>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𝔼</m:t>
                          </m:r>
                        </m:e>
                        <m:sub>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𝑃</m:t>
                              </m:r>
                            </m:e>
                            <m:sup>
                              <m:r>
                                <a:rPr lang="en-US" b="0" i="1" smtClean="0">
                                  <a:latin typeface="Cambria Math" panose="02040503050406030204" pitchFamily="18" charset="0"/>
                                  <a:ea typeface="Cambria Math" panose="02040503050406030204" pitchFamily="18" charset="0"/>
                                </a:rPr>
                                <m:t>𝜋</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sub>
                      </m:sSub>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a:rPr lang="en-US" b="0" i="1" smtClean="0">
                              <a:latin typeface="Cambria Math" panose="02040503050406030204" pitchFamily="18" charset="0"/>
                              <a:ea typeface="Cambria Math" panose="02040503050406030204" pitchFamily="18" charset="0"/>
                            </a:rPr>
                            <m:t>𝑘</m:t>
                          </m:r>
                        </m:sub>
                        <m:sup/>
                        <m:e>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𝑣</m:t>
                                      </m:r>
                                    </m:e>
                                  </m:d>
                                </m:e>
                              </m:d>
                            </m:e>
                            <m:sup>
                              <m:r>
                                <a:rPr lang="en-US" b="0" i="1" smtClean="0">
                                  <a:latin typeface="Cambria Math" panose="02040503050406030204" pitchFamily="18" charset="0"/>
                                  <a:ea typeface="Cambria Math" panose="02040503050406030204" pitchFamily="18" charset="0"/>
                                </a:rPr>
                                <m:t>2</m:t>
                              </m:r>
                            </m:sup>
                          </m:sSup>
                        </m:e>
                      </m:nary>
                      <m:r>
                        <a:rPr lang="en-US" b="0" i="1" smtClean="0">
                          <a:latin typeface="Cambria Math" panose="02040503050406030204" pitchFamily="18" charset="0"/>
                          <a:ea typeface="Cambria Math" panose="02040503050406030204" pitchFamily="18" charset="0"/>
                        </a:rPr>
                        <m:t>]</m:t>
                      </m:r>
                    </m:oMath>
                  </m:oMathPara>
                </a14:m>
                <a:endParaRPr lang="en-US" dirty="0"/>
              </a:p>
              <a:p>
                <a:pPr marL="0" indent="0">
                  <a:buNone/>
                </a:pPr>
                <a:r>
                  <a:rPr lang="en-US" dirty="0"/>
                  <a:t> Orthonormal constrain (loosed): </a:t>
                </a:r>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𝜌</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𝜌</m:t>
                              </m:r>
                            </m:sub>
                          </m:sSub>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𝑗</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𝑗𝑘</m:t>
                                      </m:r>
                                    </m:sub>
                                  </m:sSub>
                                </m:e>
                              </m:d>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𝑗</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𝑣</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𝑣</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𝑗𝑘</m:t>
                                      </m:r>
                                    </m:sub>
                                  </m:sSub>
                                </m:e>
                              </m:d>
                            </m:e>
                          </m:d>
                          <m:r>
                            <a:rPr lang="en-US" b="0" i="1" smtClean="0">
                              <a:latin typeface="Cambria Math" panose="02040503050406030204" pitchFamily="18" charset="0"/>
                            </a:rPr>
                            <m:t>&lt;</m:t>
                          </m:r>
                          <m:r>
                            <a:rPr lang="en-US" b="0" i="1" smtClean="0">
                              <a:latin typeface="Cambria Math" panose="02040503050406030204" pitchFamily="18" charset="0"/>
                            </a:rPr>
                            <m:t>𝜖</m:t>
                          </m:r>
                        </m:e>
                      </m:nary>
                    </m:oMath>
                  </m:oMathPara>
                </a14:m>
                <a:endParaRPr lang="en-US" dirty="0"/>
              </a:p>
              <a:p>
                <a:pPr marL="0" indent="0" algn="ctr">
                  <a:lnSpc>
                    <a:spcPct val="150000"/>
                  </a:lnSpc>
                  <a:buNone/>
                </a:pPr>
                <a14:m>
                  <m:oMath xmlns:m="http://schemas.openxmlformats.org/officeDocument/2006/math">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𝜙</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e>
                              <m:sup>
                                <m:r>
                                  <a:rPr lang="en-US" b="0" i="1" smtClean="0">
                                    <a:latin typeface="Cambria Math" panose="02040503050406030204" pitchFamily="18" charset="0"/>
                                  </a:rPr>
                                  <m:t>𝑇</m:t>
                                </m:r>
                              </m:sup>
                            </m:sSup>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𝑣</m:t>
                                </m:r>
                              </m:e>
                            </m:d>
                          </m:e>
                        </m:d>
                      </m:e>
                      <m:sup>
                        <m:r>
                          <a:rPr lang="en-US" b="0" i="1" smtClean="0">
                            <a:latin typeface="Cambria Math" panose="02040503050406030204" pitchFamily="18" charset="0"/>
                          </a:rPr>
                          <m:t>2</m:t>
                        </m:r>
                      </m:sup>
                    </m:s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𝑣</m:t>
                                    </m:r>
                                  </m:e>
                                </m:d>
                              </m:e>
                            </m:d>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oMath>
                </a14:m>
                <a:r>
                  <a:rPr lang="en-US" b="0" dirty="0"/>
                  <a:t> </a:t>
                </a:r>
                <a14:m>
                  <m:oMath xmlns:m="http://schemas.openxmlformats.org/officeDocument/2006/math">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e>
                            </m:d>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rPr>
                      <m:t>𝑐𝑜𝑛𝑠𝑡𝑎𝑛𝑡</m:t>
                    </m:r>
                  </m:oMath>
                </a14:m>
                <a:endParaRPr lang="en-US" dirty="0"/>
              </a:p>
              <a:p>
                <a:pPr marL="0" indent="0" algn="ctr">
                  <a:lnSpc>
                    <a:spcPct val="150000"/>
                  </a:lnSpc>
                  <a:buNone/>
                </a:pPr>
                <a:r>
                  <a:rPr lang="en-US" dirty="0"/>
                  <a:t>Final loss = </a:t>
                </a: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𝛽</m:t>
                    </m:r>
                  </m:oMath>
                </a14:m>
                <a:r>
                  <a:rPr lang="en-US" b="0"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𝒪</m:t>
                    </m:r>
                  </m:oMath>
                </a14:m>
                <a:endParaRPr lang="en-US" dirty="0"/>
              </a:p>
            </p:txBody>
          </p:sp>
        </mc:Choice>
        <mc:Fallback xmlns="">
          <p:sp>
            <p:nvSpPr>
              <p:cNvPr id="3" name="Content Placeholder 2">
                <a:extLst>
                  <a:ext uri="{FF2B5EF4-FFF2-40B4-BE49-F238E27FC236}">
                    <a16:creationId xmlns:a16="http://schemas.microsoft.com/office/drawing/2014/main" id="{65952C4D-5BF8-B84C-B783-DF138D402079}"/>
                  </a:ext>
                </a:extLst>
              </p:cNvPr>
              <p:cNvSpPr>
                <a:spLocks noGrp="1" noRot="1" noChangeAspect="1" noMove="1" noResize="1" noEditPoints="1" noAdjustHandles="1" noChangeArrowheads="1" noChangeShapeType="1" noTextEdit="1"/>
              </p:cNvSpPr>
              <p:nvPr>
                <p:ph idx="1"/>
              </p:nvPr>
            </p:nvSpPr>
            <p:spPr>
              <a:xfrm>
                <a:off x="628650" y="960121"/>
                <a:ext cx="7886700" cy="3672602"/>
              </a:xfrm>
              <a:blipFill>
                <a:blip r:embed="rId4"/>
                <a:stretch>
                  <a:fillRect t="-5517" b="-5517"/>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CC623EDB-5E14-B24C-BB84-FF5CB064A7BF}"/>
              </a:ext>
            </a:extLst>
          </p:cNvPr>
          <p:cNvGrpSpPr/>
          <p:nvPr/>
        </p:nvGrpSpPr>
        <p:grpSpPr>
          <a:xfrm>
            <a:off x="3235818" y="3081271"/>
            <a:ext cx="3979571" cy="502276"/>
            <a:chOff x="4314423" y="4108361"/>
            <a:chExt cx="5306095" cy="669701"/>
          </a:xfrm>
        </p:grpSpPr>
        <p:cxnSp>
          <p:nvCxnSpPr>
            <p:cNvPr id="8" name="Straight Connector 7">
              <a:extLst>
                <a:ext uri="{FF2B5EF4-FFF2-40B4-BE49-F238E27FC236}">
                  <a16:creationId xmlns:a16="http://schemas.microsoft.com/office/drawing/2014/main" id="{1CDAE27C-EF83-0A4A-A643-63E427AA569A}"/>
                </a:ext>
              </a:extLst>
            </p:cNvPr>
            <p:cNvCxnSpPr/>
            <p:nvPr/>
          </p:nvCxnSpPr>
          <p:spPr>
            <a:xfrm>
              <a:off x="4314423" y="4108361"/>
              <a:ext cx="5306095"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7BE948A-6848-0A4A-AD7D-CD93DA4D0F0E}"/>
                </a:ext>
              </a:extLst>
            </p:cNvPr>
            <p:cNvCxnSpPr/>
            <p:nvPr/>
          </p:nvCxnSpPr>
          <p:spPr>
            <a:xfrm>
              <a:off x="6478073" y="4108361"/>
              <a:ext cx="0" cy="66970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F27B67C1-C8DB-DE48-94D4-BF7477B9D364}"/>
                  </a:ext>
                </a:extLst>
              </p:cNvPr>
              <p:cNvSpPr/>
              <p:nvPr/>
            </p:nvSpPr>
            <p:spPr>
              <a:xfrm>
                <a:off x="4858555" y="3200143"/>
                <a:ext cx="2115812" cy="25391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rPr>
                        <m:t>𝜙</m:t>
                      </m:r>
                      <m:d>
                        <m:dPr>
                          <m:ctrlPr>
                            <a:rPr lang="en-US" sz="1050" i="1">
                              <a:latin typeface="Cambria Math" panose="02040503050406030204" pitchFamily="18" charset="0"/>
                            </a:rPr>
                          </m:ctrlPr>
                        </m:dPr>
                        <m:e>
                          <m:r>
                            <a:rPr lang="en-US" sz="1050" i="1">
                              <a:latin typeface="Cambria Math" panose="02040503050406030204" pitchFamily="18" charset="0"/>
                            </a:rPr>
                            <m:t>𝑢</m:t>
                          </m:r>
                        </m:e>
                      </m:d>
                      <m:r>
                        <a:rPr lang="en-US" sz="1050" i="1">
                          <a:latin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rPr>
                            <m:t>𝑓</m:t>
                          </m:r>
                        </m:e>
                        <m:sub>
                          <m:r>
                            <a:rPr lang="en-US" sz="1050" i="1">
                              <a:latin typeface="Cambria Math" panose="02040503050406030204" pitchFamily="18" charset="0"/>
                            </a:rPr>
                            <m:t>1</m:t>
                          </m:r>
                        </m:sub>
                      </m:sSub>
                      <m:d>
                        <m:dPr>
                          <m:ctrlPr>
                            <a:rPr lang="en-US" sz="1050" i="1">
                              <a:latin typeface="Cambria Math" panose="02040503050406030204" pitchFamily="18" charset="0"/>
                            </a:rPr>
                          </m:ctrlPr>
                        </m:dPr>
                        <m:e>
                          <m:r>
                            <a:rPr lang="en-US" sz="1050" i="1">
                              <a:latin typeface="Cambria Math" panose="02040503050406030204" pitchFamily="18" charset="0"/>
                            </a:rPr>
                            <m:t>𝑢</m:t>
                          </m:r>
                        </m:e>
                      </m:d>
                      <m:r>
                        <a:rPr lang="en-US" sz="1050" i="1">
                          <a:latin typeface="Cambria Math" panose="02040503050406030204" pitchFamily="18" charset="0"/>
                        </a:rPr>
                        <m:t>,…,</m:t>
                      </m:r>
                      <m:sSub>
                        <m:sSubPr>
                          <m:ctrlPr>
                            <a:rPr lang="en-US" sz="1050" i="1">
                              <a:latin typeface="Cambria Math" panose="02040503050406030204" pitchFamily="18" charset="0"/>
                            </a:rPr>
                          </m:ctrlPr>
                        </m:sSubPr>
                        <m:e>
                          <m:r>
                            <a:rPr lang="en-US" sz="1050" i="1">
                              <a:latin typeface="Cambria Math" panose="02040503050406030204" pitchFamily="18" charset="0"/>
                            </a:rPr>
                            <m:t>𝑓</m:t>
                          </m:r>
                        </m:e>
                        <m:sub>
                          <m:r>
                            <a:rPr lang="en-US" sz="1050" i="1">
                              <a:latin typeface="Cambria Math" panose="02040503050406030204" pitchFamily="18" charset="0"/>
                            </a:rPr>
                            <m:t>𝑑</m:t>
                          </m:r>
                        </m:sub>
                      </m:sSub>
                      <m:r>
                        <a:rPr lang="en-US" sz="1050" i="1">
                          <a:latin typeface="Cambria Math" panose="02040503050406030204" pitchFamily="18" charset="0"/>
                        </a:rPr>
                        <m:t>(</m:t>
                      </m:r>
                      <m:r>
                        <a:rPr lang="en-US" sz="1050" i="1">
                          <a:latin typeface="Cambria Math" panose="02040503050406030204" pitchFamily="18" charset="0"/>
                        </a:rPr>
                        <m:t>𝑢</m:t>
                      </m:r>
                      <m:r>
                        <a:rPr lang="en-US" sz="1050" i="1">
                          <a:latin typeface="Cambria Math" panose="02040503050406030204" pitchFamily="18" charset="0"/>
                        </a:rPr>
                        <m:t>)]</m:t>
                      </m:r>
                    </m:oMath>
                  </m:oMathPara>
                </a14:m>
                <a:endParaRPr lang="en-US" sz="1050" dirty="0"/>
              </a:p>
            </p:txBody>
          </p:sp>
        </mc:Choice>
        <mc:Fallback xmlns="">
          <p:sp>
            <p:nvSpPr>
              <p:cNvPr id="5" name="Rectangle 4">
                <a:extLst>
                  <a:ext uri="{FF2B5EF4-FFF2-40B4-BE49-F238E27FC236}">
                    <a16:creationId xmlns:a16="http://schemas.microsoft.com/office/drawing/2014/main" id="{F27B67C1-C8DB-DE48-94D4-BF7477B9D364}"/>
                  </a:ext>
                </a:extLst>
              </p:cNvPr>
              <p:cNvSpPr>
                <a:spLocks noRot="1" noChangeAspect="1" noMove="1" noResize="1" noEditPoints="1" noAdjustHandles="1" noChangeArrowheads="1" noChangeShapeType="1" noTextEdit="1"/>
              </p:cNvSpPr>
              <p:nvPr/>
            </p:nvSpPr>
            <p:spPr>
              <a:xfrm>
                <a:off x="4858555" y="3200143"/>
                <a:ext cx="2115812" cy="253916"/>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53975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A1C0A-00E6-DB45-B984-770CA5DDF62F}"/>
              </a:ext>
            </a:extLst>
          </p:cNvPr>
          <p:cNvSpPr>
            <a:spLocks noGrp="1"/>
          </p:cNvSpPr>
          <p:nvPr>
            <p:ph type="title"/>
          </p:nvPr>
        </p:nvSpPr>
        <p:spPr>
          <a:xfrm>
            <a:off x="628650" y="273845"/>
            <a:ext cx="7886700" cy="621306"/>
          </a:xfrm>
        </p:spPr>
        <p:txBody>
          <a:bodyPr>
            <a:normAutofit/>
          </a:bodyPr>
          <a:lstStyle/>
          <a:p>
            <a:pPr algn="ctr"/>
            <a:r>
              <a:rPr lang="en-US" sz="2700" dirty="0">
                <a:latin typeface="Arial" panose="020B0604020202020204" pitchFamily="34" charset="0"/>
                <a:ea typeface="Apple Symbols" panose="02000000000000000000" pitchFamily="2" charset="-79"/>
                <a:cs typeface="Arial" panose="020B0604020202020204" pitchFamily="34" charset="0"/>
              </a:rPr>
              <a:t>Small summary</a:t>
            </a:r>
          </a:p>
        </p:txBody>
      </p:sp>
      <p:sp>
        <p:nvSpPr>
          <p:cNvPr id="3" name="Content Placeholder 2">
            <a:extLst>
              <a:ext uri="{FF2B5EF4-FFF2-40B4-BE49-F238E27FC236}">
                <a16:creationId xmlns:a16="http://schemas.microsoft.com/office/drawing/2014/main" id="{65952C4D-5BF8-B84C-B783-DF138D402079}"/>
              </a:ext>
            </a:extLst>
          </p:cNvPr>
          <p:cNvSpPr>
            <a:spLocks noGrp="1"/>
          </p:cNvSpPr>
          <p:nvPr>
            <p:ph idx="1"/>
          </p:nvPr>
        </p:nvSpPr>
        <p:spPr>
          <a:xfrm>
            <a:off x="628650" y="960121"/>
            <a:ext cx="7886700" cy="3672602"/>
          </a:xfrm>
        </p:spPr>
        <p:txBody>
          <a:bodyPr/>
          <a:lstStyle/>
          <a:p>
            <a:pPr>
              <a:lnSpc>
                <a:spcPct val="150000"/>
              </a:lnSpc>
            </a:pPr>
            <a:r>
              <a:rPr lang="en-US" dirty="0"/>
              <a:t>We want better state representation to preserve affinity</a:t>
            </a:r>
          </a:p>
          <a:p>
            <a:pPr>
              <a:lnSpc>
                <a:spcPct val="150000"/>
              </a:lnSpc>
            </a:pPr>
            <a:r>
              <a:rPr lang="en-US" dirty="0"/>
              <a:t>It is known that Laplacian eigenfunction is such thing</a:t>
            </a:r>
          </a:p>
          <a:p>
            <a:pPr>
              <a:lnSpc>
                <a:spcPct val="150000"/>
              </a:lnSpc>
            </a:pPr>
            <a:r>
              <a:rPr lang="en-US" dirty="0"/>
              <a:t>Direct computation of eigenfunction is intractable</a:t>
            </a:r>
          </a:p>
          <a:p>
            <a:pPr>
              <a:lnSpc>
                <a:spcPct val="150000"/>
              </a:lnSpc>
            </a:pPr>
            <a:r>
              <a:rPr lang="en-US" dirty="0"/>
              <a:t>Using Neural Network to approximate</a:t>
            </a:r>
          </a:p>
          <a:p>
            <a:pPr>
              <a:lnSpc>
                <a:spcPct val="150000"/>
              </a:lnSpc>
            </a:pPr>
            <a:r>
              <a:rPr lang="en-US" u="sng" dirty="0"/>
              <a:t>Build a objective function</a:t>
            </a:r>
          </a:p>
          <a:p>
            <a:pPr>
              <a:lnSpc>
                <a:spcPct val="150000"/>
              </a:lnSpc>
            </a:pPr>
            <a:r>
              <a:rPr lang="en-US" dirty="0"/>
              <a:t>Optimized NN with the derived loss</a:t>
            </a:r>
          </a:p>
        </p:txBody>
      </p:sp>
    </p:spTree>
    <p:extLst>
      <p:ext uri="{BB962C8B-B14F-4D97-AF65-F5344CB8AC3E}">
        <p14:creationId xmlns:p14="http://schemas.microsoft.com/office/powerpoint/2010/main" val="29649361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A1C0A-00E6-DB45-B984-770CA5DDF62F}"/>
              </a:ext>
            </a:extLst>
          </p:cNvPr>
          <p:cNvSpPr>
            <a:spLocks noGrp="1"/>
          </p:cNvSpPr>
          <p:nvPr>
            <p:ph type="title"/>
          </p:nvPr>
        </p:nvSpPr>
        <p:spPr>
          <a:xfrm>
            <a:off x="628650" y="273845"/>
            <a:ext cx="7886700" cy="621306"/>
          </a:xfrm>
        </p:spPr>
        <p:txBody>
          <a:bodyPr>
            <a:normAutofit/>
          </a:bodyPr>
          <a:lstStyle/>
          <a:p>
            <a:pPr algn="ctr"/>
            <a:r>
              <a:rPr lang="en-US" sz="2700" dirty="0">
                <a:latin typeface="Arial" panose="020B0604020202020204" pitchFamily="34" charset="0"/>
                <a:ea typeface="Apple Symbols" panose="02000000000000000000" pitchFamily="2" charset="-79"/>
                <a:cs typeface="Arial" panose="020B0604020202020204" pitchFamily="34" charset="0"/>
              </a:rPr>
              <a:t>Experiment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952C4D-5BF8-B84C-B783-DF138D402079}"/>
                  </a:ext>
                </a:extLst>
              </p:cNvPr>
              <p:cNvSpPr>
                <a:spLocks noGrp="1"/>
              </p:cNvSpPr>
              <p:nvPr>
                <p:ph idx="1"/>
              </p:nvPr>
            </p:nvSpPr>
            <p:spPr>
              <a:xfrm>
                <a:off x="628650" y="960121"/>
                <a:ext cx="7886700" cy="3672602"/>
              </a:xfrm>
            </p:spPr>
            <p:txBody>
              <a:bodyPr/>
              <a:lstStyle/>
              <a:p>
                <a:pPr marL="385763" indent="-385763">
                  <a:lnSpc>
                    <a:spcPct val="150000"/>
                  </a:lnSpc>
                  <a:buFont typeface="+mj-lt"/>
                  <a:buAutoNum type="arabicPeriod"/>
                </a:pPr>
                <a:r>
                  <a:rPr lang="en-US" dirty="0"/>
                  <a:t>Collect trajectory with model-free policy (random) for buffer</a:t>
                </a:r>
              </a:p>
              <a:p>
                <a:pPr marL="385763" indent="-385763">
                  <a:lnSpc>
                    <a:spcPct val="150000"/>
                  </a:lnSpc>
                  <a:buFont typeface="+mj-lt"/>
                  <a:buAutoNum type="arabicPeriod"/>
                </a:pPr>
                <a:r>
                  <a:rPr lang="en-US" dirty="0"/>
                  <a:t>Learning state embedding based on objective</a:t>
                </a:r>
              </a:p>
              <a:p>
                <a:pPr marL="385763" indent="-385763">
                  <a:lnSpc>
                    <a:spcPct val="150000"/>
                  </a:lnSpc>
                  <a:buFont typeface="+mj-lt"/>
                  <a:buAutoNum type="arabicPeriod"/>
                </a:pPr>
                <a:r>
                  <a:rPr lang="en-US" dirty="0"/>
                  <a:t>Evaluate the embeddings: (maze environment)</a:t>
                </a:r>
              </a:p>
              <a:p>
                <a:pPr lvl="1">
                  <a:lnSpc>
                    <a:spcPct val="150000"/>
                  </a:lnSpc>
                </a:pPr>
                <a:r>
                  <a:rPr lang="en-US" dirty="0"/>
                  <a:t>Goal achieving tasks: rewarded for reaching a given goal state</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𝑔</m:t>
                        </m:r>
                      </m:sub>
                    </m:sSub>
                  </m:oMath>
                </a14:m>
                <a:endParaRPr lang="en-US" dirty="0"/>
              </a:p>
              <a:p>
                <a:pPr lvl="1">
                  <a:lnSpc>
                    <a:spcPct val="150000"/>
                  </a:lnSpc>
                </a:pPr>
                <a:r>
                  <a:rPr lang="en-US" dirty="0"/>
                  <a:t>Two type of reward: sparse reward and shaped reward</a:t>
                </a:r>
              </a:p>
              <a:p>
                <a:pPr lvl="1">
                  <a:lnSpc>
                    <a:spcPct val="150000"/>
                  </a:lnSpc>
                </a:pPr>
                <a:r>
                  <a:rPr lang="en-US" dirty="0"/>
                  <a:t>Shaped reward: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𝜙</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𝜙</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𝑔</m:t>
                        </m:r>
                      </m:sub>
                    </m:sSub>
                    <m:r>
                      <a:rPr lang="en-US" b="0" i="1"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65952C4D-5BF8-B84C-B783-DF138D402079}"/>
                  </a:ext>
                </a:extLst>
              </p:cNvPr>
              <p:cNvSpPr>
                <a:spLocks noGrp="1" noRot="1" noChangeAspect="1" noMove="1" noResize="1" noEditPoints="1" noAdjustHandles="1" noChangeArrowheads="1" noChangeShapeType="1" noTextEdit="1"/>
              </p:cNvSpPr>
              <p:nvPr>
                <p:ph idx="1"/>
              </p:nvPr>
            </p:nvSpPr>
            <p:spPr>
              <a:xfrm>
                <a:off x="628650" y="960121"/>
                <a:ext cx="7886700" cy="3672602"/>
              </a:xfrm>
              <a:blipFill>
                <a:blip r:embed="rId3"/>
                <a:stretch>
                  <a:fillRect l="-482"/>
                </a:stretch>
              </a:blipFill>
            </p:spPr>
            <p:txBody>
              <a:bodyPr/>
              <a:lstStyle/>
              <a:p>
                <a:r>
                  <a:rPr lang="en-US">
                    <a:noFill/>
                  </a:rPr>
                  <a:t> </a:t>
                </a:r>
              </a:p>
            </p:txBody>
          </p:sp>
        </mc:Fallback>
      </mc:AlternateContent>
    </p:spTree>
    <p:extLst>
      <p:ext uri="{BB962C8B-B14F-4D97-AF65-F5344CB8AC3E}">
        <p14:creationId xmlns:p14="http://schemas.microsoft.com/office/powerpoint/2010/main" val="4120426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A1C0A-00E6-DB45-B984-770CA5DDF62F}"/>
              </a:ext>
            </a:extLst>
          </p:cNvPr>
          <p:cNvSpPr>
            <a:spLocks noGrp="1"/>
          </p:cNvSpPr>
          <p:nvPr>
            <p:ph type="title"/>
          </p:nvPr>
        </p:nvSpPr>
        <p:spPr>
          <a:xfrm>
            <a:off x="628650" y="273845"/>
            <a:ext cx="7886700" cy="621306"/>
          </a:xfrm>
        </p:spPr>
        <p:txBody>
          <a:bodyPr>
            <a:normAutofit/>
          </a:bodyPr>
          <a:lstStyle/>
          <a:p>
            <a:pPr algn="ctr"/>
            <a:r>
              <a:rPr lang="en-US" sz="2700" dirty="0">
                <a:latin typeface="Arial" panose="020B0604020202020204" pitchFamily="34" charset="0"/>
                <a:ea typeface="Apple Symbols" panose="02000000000000000000" pitchFamily="2" charset="-79"/>
                <a:cs typeface="Arial" panose="020B0604020202020204" pitchFamily="34" charset="0"/>
              </a:rPr>
              <a:t>Experiment</a:t>
            </a:r>
          </a:p>
        </p:txBody>
      </p:sp>
      <p:pic>
        <p:nvPicPr>
          <p:cNvPr id="4" name="Content Placeholder 3">
            <a:extLst>
              <a:ext uri="{FF2B5EF4-FFF2-40B4-BE49-F238E27FC236}">
                <a16:creationId xmlns:a16="http://schemas.microsoft.com/office/drawing/2014/main" id="{FF0C465C-2404-A14A-A7EE-CB030046253E}"/>
              </a:ext>
            </a:extLst>
          </p:cNvPr>
          <p:cNvPicPr>
            <a:picLocks noGrp="1" noChangeAspect="1"/>
          </p:cNvPicPr>
          <p:nvPr>
            <p:ph idx="1"/>
          </p:nvPr>
        </p:nvPicPr>
        <p:blipFill>
          <a:blip r:embed="rId3"/>
          <a:stretch>
            <a:fillRect/>
          </a:stretch>
        </p:blipFill>
        <p:spPr>
          <a:xfrm>
            <a:off x="628650" y="1063845"/>
            <a:ext cx="7886700" cy="3464677"/>
          </a:xfrm>
          <a:prstGeom prst="rect">
            <a:avLst/>
          </a:prstGeom>
        </p:spPr>
      </p:pic>
      <p:sp>
        <p:nvSpPr>
          <p:cNvPr id="5" name="TextBox 4">
            <a:extLst>
              <a:ext uri="{FF2B5EF4-FFF2-40B4-BE49-F238E27FC236}">
                <a16:creationId xmlns:a16="http://schemas.microsoft.com/office/drawing/2014/main" id="{87BC363E-7756-E24F-9F0F-D493E357A640}"/>
              </a:ext>
            </a:extLst>
          </p:cNvPr>
          <p:cNvSpPr txBox="1"/>
          <p:nvPr/>
        </p:nvSpPr>
        <p:spPr>
          <a:xfrm>
            <a:off x="628650" y="925345"/>
            <a:ext cx="1374094" cy="253916"/>
          </a:xfrm>
          <a:prstGeom prst="rect">
            <a:avLst/>
          </a:prstGeom>
          <a:noFill/>
        </p:spPr>
        <p:txBody>
          <a:bodyPr wrap="none" rtlCol="0">
            <a:spAutoFit/>
          </a:bodyPr>
          <a:lstStyle/>
          <a:p>
            <a:r>
              <a:rPr lang="en-US" sz="1050" dirty="0">
                <a:latin typeface="Arial" panose="020B0604020202020204" pitchFamily="34" charset="0"/>
              </a:rPr>
              <a:t>RL algorithm: DQN</a:t>
            </a:r>
            <a:r>
              <a:rPr lang="en-US" sz="1050" baseline="30000" dirty="0">
                <a:latin typeface="Arial" panose="020B0604020202020204" pitchFamily="34" charset="0"/>
              </a:rPr>
              <a:t>1</a:t>
            </a:r>
            <a:endParaRPr lang="en-US" sz="1050" dirty="0">
              <a:latin typeface="Arial" panose="020B0604020202020204" pitchFamily="34" charset="0"/>
            </a:endParaRPr>
          </a:p>
        </p:txBody>
      </p:sp>
      <p:sp>
        <p:nvSpPr>
          <p:cNvPr id="3" name="Rectangle 2">
            <a:extLst>
              <a:ext uri="{FF2B5EF4-FFF2-40B4-BE49-F238E27FC236}">
                <a16:creationId xmlns:a16="http://schemas.microsoft.com/office/drawing/2014/main" id="{DBC7DC02-4D76-EA4B-80D5-325002A86733}"/>
              </a:ext>
            </a:extLst>
          </p:cNvPr>
          <p:cNvSpPr/>
          <p:nvPr/>
        </p:nvSpPr>
        <p:spPr>
          <a:xfrm>
            <a:off x="628650" y="4661906"/>
            <a:ext cx="7886699" cy="230832"/>
          </a:xfrm>
          <a:prstGeom prst="rect">
            <a:avLst/>
          </a:prstGeom>
        </p:spPr>
        <p:txBody>
          <a:bodyPr wrap="square">
            <a:spAutoFit/>
          </a:bodyPr>
          <a:lstStyle/>
          <a:p>
            <a:r>
              <a:rPr lang="en-US" sz="900" dirty="0">
                <a:solidFill>
                  <a:srgbClr val="222222"/>
                </a:solidFill>
                <a:latin typeface="Arial" panose="020B0604020202020204" pitchFamily="34" charset="0"/>
              </a:rPr>
              <a:t>1. </a:t>
            </a:r>
            <a:r>
              <a:rPr lang="en-US" sz="900" dirty="0" err="1">
                <a:solidFill>
                  <a:srgbClr val="222222"/>
                </a:solidFill>
                <a:latin typeface="Arial" panose="020B0604020202020204" pitchFamily="34" charset="0"/>
              </a:rPr>
              <a:t>Mnih</a:t>
            </a:r>
            <a:r>
              <a:rPr lang="en-US" sz="900" dirty="0">
                <a:solidFill>
                  <a:srgbClr val="222222"/>
                </a:solidFill>
                <a:latin typeface="Arial" panose="020B0604020202020204" pitchFamily="34" charset="0"/>
              </a:rPr>
              <a:t>, </a:t>
            </a:r>
            <a:r>
              <a:rPr lang="en-US" sz="900" dirty="0" err="1">
                <a:solidFill>
                  <a:srgbClr val="222222"/>
                </a:solidFill>
                <a:latin typeface="Arial" panose="020B0604020202020204" pitchFamily="34" charset="0"/>
              </a:rPr>
              <a:t>Volodymyr</a:t>
            </a:r>
            <a:r>
              <a:rPr lang="en-US" sz="900" dirty="0">
                <a:solidFill>
                  <a:srgbClr val="222222"/>
                </a:solidFill>
                <a:latin typeface="Arial" panose="020B0604020202020204" pitchFamily="34" charset="0"/>
              </a:rPr>
              <a:t>, et al. "Human-level control through deep reinforcement learning." </a:t>
            </a:r>
            <a:r>
              <a:rPr lang="en-US" sz="900" i="1" dirty="0">
                <a:solidFill>
                  <a:srgbClr val="222222"/>
                </a:solidFill>
                <a:latin typeface="Arial" panose="020B0604020202020204" pitchFamily="34" charset="0"/>
              </a:rPr>
              <a:t>Nature</a:t>
            </a:r>
            <a:r>
              <a:rPr lang="en-US" sz="900" dirty="0">
                <a:solidFill>
                  <a:srgbClr val="222222"/>
                </a:solidFill>
                <a:latin typeface="Arial" panose="020B0604020202020204" pitchFamily="34" charset="0"/>
              </a:rPr>
              <a:t> 518.7540 (2015): 529.</a:t>
            </a:r>
            <a:endParaRPr lang="en-US" sz="900" dirty="0"/>
          </a:p>
        </p:txBody>
      </p:sp>
    </p:spTree>
    <p:extLst>
      <p:ext uri="{BB962C8B-B14F-4D97-AF65-F5344CB8AC3E}">
        <p14:creationId xmlns:p14="http://schemas.microsoft.com/office/powerpoint/2010/main" val="30985885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A1C0A-00E6-DB45-B984-770CA5DDF62F}"/>
              </a:ext>
            </a:extLst>
          </p:cNvPr>
          <p:cNvSpPr>
            <a:spLocks noGrp="1"/>
          </p:cNvSpPr>
          <p:nvPr>
            <p:ph type="title"/>
          </p:nvPr>
        </p:nvSpPr>
        <p:spPr>
          <a:xfrm>
            <a:off x="628650" y="273845"/>
            <a:ext cx="7886700" cy="621306"/>
          </a:xfrm>
        </p:spPr>
        <p:txBody>
          <a:bodyPr>
            <a:normAutofit/>
          </a:bodyPr>
          <a:lstStyle/>
          <a:p>
            <a:pPr algn="ctr"/>
            <a:r>
              <a:rPr lang="en-US" sz="2700" dirty="0">
                <a:latin typeface="Arial" panose="020B0604020202020204" pitchFamily="34" charset="0"/>
                <a:ea typeface="Apple Symbols" panose="02000000000000000000" pitchFamily="2" charset="-79"/>
                <a:cs typeface="Arial" panose="020B0604020202020204" pitchFamily="34" charset="0"/>
              </a:rPr>
              <a:t>Experiment on continues state</a:t>
            </a:r>
          </a:p>
        </p:txBody>
      </p:sp>
      <p:sp>
        <p:nvSpPr>
          <p:cNvPr id="5" name="TextBox 4">
            <a:extLst>
              <a:ext uri="{FF2B5EF4-FFF2-40B4-BE49-F238E27FC236}">
                <a16:creationId xmlns:a16="http://schemas.microsoft.com/office/drawing/2014/main" id="{87BC363E-7756-E24F-9F0F-D493E357A640}"/>
              </a:ext>
            </a:extLst>
          </p:cNvPr>
          <p:cNvSpPr txBox="1"/>
          <p:nvPr/>
        </p:nvSpPr>
        <p:spPr>
          <a:xfrm>
            <a:off x="628650" y="925345"/>
            <a:ext cx="1463862" cy="253916"/>
          </a:xfrm>
          <a:prstGeom prst="rect">
            <a:avLst/>
          </a:prstGeom>
          <a:noFill/>
        </p:spPr>
        <p:txBody>
          <a:bodyPr wrap="none" rtlCol="0">
            <a:spAutoFit/>
          </a:bodyPr>
          <a:lstStyle/>
          <a:p>
            <a:r>
              <a:rPr lang="en-US" sz="1050" dirty="0">
                <a:latin typeface="Arial" panose="020B0604020202020204" pitchFamily="34" charset="0"/>
              </a:rPr>
              <a:t>RL algorithm: DDPG</a:t>
            </a:r>
            <a:r>
              <a:rPr lang="en-US" sz="1050" baseline="30000" dirty="0">
                <a:latin typeface="Arial" panose="020B0604020202020204" pitchFamily="34" charset="0"/>
              </a:rPr>
              <a:t>1</a:t>
            </a:r>
            <a:endParaRPr lang="en-US" sz="1050" dirty="0">
              <a:latin typeface="Arial" panose="020B0604020202020204" pitchFamily="34" charset="0"/>
            </a:endParaRPr>
          </a:p>
        </p:txBody>
      </p:sp>
      <p:pic>
        <p:nvPicPr>
          <p:cNvPr id="7" name="Picture 6">
            <a:extLst>
              <a:ext uri="{FF2B5EF4-FFF2-40B4-BE49-F238E27FC236}">
                <a16:creationId xmlns:a16="http://schemas.microsoft.com/office/drawing/2014/main" id="{6598BAE6-77E7-614B-A616-EE86DAE5CB90}"/>
              </a:ext>
            </a:extLst>
          </p:cNvPr>
          <p:cNvPicPr>
            <a:picLocks noChangeAspect="1"/>
          </p:cNvPicPr>
          <p:nvPr/>
        </p:nvPicPr>
        <p:blipFill rotWithShape="1">
          <a:blip r:embed="rId3"/>
          <a:srcRect t="2896"/>
          <a:stretch/>
        </p:blipFill>
        <p:spPr>
          <a:xfrm>
            <a:off x="0" y="1709671"/>
            <a:ext cx="9144000" cy="2812601"/>
          </a:xfrm>
          <a:prstGeom prst="rect">
            <a:avLst/>
          </a:prstGeom>
        </p:spPr>
      </p:pic>
      <p:sp>
        <p:nvSpPr>
          <p:cNvPr id="6" name="Rectangle 5">
            <a:extLst>
              <a:ext uri="{FF2B5EF4-FFF2-40B4-BE49-F238E27FC236}">
                <a16:creationId xmlns:a16="http://schemas.microsoft.com/office/drawing/2014/main" id="{96936170-7771-7640-B52E-04899DCE0145}"/>
              </a:ext>
            </a:extLst>
          </p:cNvPr>
          <p:cNvSpPr/>
          <p:nvPr/>
        </p:nvSpPr>
        <p:spPr>
          <a:xfrm>
            <a:off x="628650" y="4661906"/>
            <a:ext cx="7886699" cy="230832"/>
          </a:xfrm>
          <a:prstGeom prst="rect">
            <a:avLst/>
          </a:prstGeom>
        </p:spPr>
        <p:txBody>
          <a:bodyPr wrap="square">
            <a:spAutoFit/>
          </a:bodyPr>
          <a:lstStyle/>
          <a:p>
            <a:r>
              <a:rPr lang="en-US" sz="900" dirty="0">
                <a:solidFill>
                  <a:srgbClr val="222222"/>
                </a:solidFill>
                <a:latin typeface="Arial" panose="020B0604020202020204" pitchFamily="34" charset="0"/>
              </a:rPr>
              <a:t>1. </a:t>
            </a:r>
            <a:r>
              <a:rPr lang="en-US" sz="900" dirty="0" err="1">
                <a:solidFill>
                  <a:srgbClr val="222222"/>
                </a:solidFill>
                <a:latin typeface="Arial" panose="020B0604020202020204" pitchFamily="34" charset="0"/>
              </a:rPr>
              <a:t>Lillicrap</a:t>
            </a:r>
            <a:r>
              <a:rPr lang="en-US" sz="900" dirty="0">
                <a:solidFill>
                  <a:srgbClr val="222222"/>
                </a:solidFill>
                <a:latin typeface="Arial" panose="020B0604020202020204" pitchFamily="34" charset="0"/>
              </a:rPr>
              <a:t>, Timothy P., et al. "Continuous control with deep reinforcement learning." </a:t>
            </a:r>
            <a:r>
              <a:rPr lang="en-US" sz="900" dirty="0" err="1">
                <a:solidFill>
                  <a:srgbClr val="222222"/>
                </a:solidFill>
                <a:latin typeface="Arial" panose="020B0604020202020204" pitchFamily="34" charset="0"/>
              </a:rPr>
              <a:t>arXiv</a:t>
            </a:r>
            <a:r>
              <a:rPr lang="en-US" sz="900" dirty="0">
                <a:solidFill>
                  <a:srgbClr val="222222"/>
                </a:solidFill>
                <a:latin typeface="Arial" panose="020B0604020202020204" pitchFamily="34" charset="0"/>
              </a:rPr>
              <a:t> preprint arXiv:1509.02971 (2015).</a:t>
            </a:r>
            <a:endParaRPr lang="en-US" sz="900" dirty="0"/>
          </a:p>
        </p:txBody>
      </p:sp>
    </p:spTree>
    <p:extLst>
      <p:ext uri="{BB962C8B-B14F-4D97-AF65-F5344CB8AC3E}">
        <p14:creationId xmlns:p14="http://schemas.microsoft.com/office/powerpoint/2010/main" val="94497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A1C0A-00E6-DB45-B984-770CA5DDF62F}"/>
              </a:ext>
            </a:extLst>
          </p:cNvPr>
          <p:cNvSpPr>
            <a:spLocks noGrp="1"/>
          </p:cNvSpPr>
          <p:nvPr>
            <p:ph type="title"/>
          </p:nvPr>
        </p:nvSpPr>
        <p:spPr>
          <a:xfrm>
            <a:off x="628650" y="273845"/>
            <a:ext cx="7886700" cy="621306"/>
          </a:xfrm>
        </p:spPr>
        <p:txBody>
          <a:bodyPr>
            <a:normAutofit/>
          </a:bodyPr>
          <a:lstStyle/>
          <a:p>
            <a:pPr algn="ctr"/>
            <a:r>
              <a:rPr lang="en-US" sz="2700" dirty="0">
                <a:latin typeface="Arial" panose="020B0604020202020204" pitchFamily="34" charset="0"/>
                <a:ea typeface="Apple Symbols" panose="02000000000000000000" pitchFamily="2" charset="-79"/>
                <a:cs typeface="Arial" panose="020B0604020202020204" pitchFamily="34" charset="0"/>
              </a:rPr>
              <a:t>Summary</a:t>
            </a:r>
          </a:p>
        </p:txBody>
      </p:sp>
      <p:sp>
        <p:nvSpPr>
          <p:cNvPr id="5" name="Content Placeholder 4">
            <a:extLst>
              <a:ext uri="{FF2B5EF4-FFF2-40B4-BE49-F238E27FC236}">
                <a16:creationId xmlns:a16="http://schemas.microsoft.com/office/drawing/2014/main" id="{7E9CB224-F2C3-1C4A-A69D-9E78E6AF1BE1}"/>
              </a:ext>
            </a:extLst>
          </p:cNvPr>
          <p:cNvSpPr>
            <a:spLocks noGrp="1"/>
          </p:cNvSpPr>
          <p:nvPr>
            <p:ph idx="1"/>
          </p:nvPr>
        </p:nvSpPr>
        <p:spPr>
          <a:xfrm>
            <a:off x="628650" y="895151"/>
            <a:ext cx="7886700" cy="3737572"/>
          </a:xfrm>
        </p:spPr>
        <p:txBody>
          <a:bodyPr>
            <a:normAutofit/>
          </a:bodyPr>
          <a:lstStyle/>
          <a:p>
            <a:pPr>
              <a:lnSpc>
                <a:spcPct val="150000"/>
              </a:lnSpc>
            </a:pPr>
            <a:r>
              <a:rPr lang="en-US" dirty="0"/>
              <a:t>Laplacian: both map and operator</a:t>
            </a:r>
          </a:p>
          <a:p>
            <a:pPr>
              <a:lnSpc>
                <a:spcPct val="150000"/>
              </a:lnSpc>
            </a:pPr>
            <a:r>
              <a:rPr lang="en-US" dirty="0"/>
              <a:t>Laplacian induced representation can encode local structure</a:t>
            </a:r>
          </a:p>
          <a:p>
            <a:pPr>
              <a:lnSpc>
                <a:spcPct val="150000"/>
              </a:lnSpc>
            </a:pPr>
            <a:r>
              <a:rPr lang="en-US" dirty="0"/>
              <a:t>Eigenfunction/eigenvalue of L can be good basis</a:t>
            </a:r>
          </a:p>
          <a:p>
            <a:pPr>
              <a:lnSpc>
                <a:spcPct val="150000"/>
              </a:lnSpc>
            </a:pPr>
            <a:endParaRPr lang="en-US" dirty="0"/>
          </a:p>
        </p:txBody>
      </p:sp>
    </p:spTree>
    <p:extLst>
      <p:ext uri="{BB962C8B-B14F-4D97-AF65-F5344CB8AC3E}">
        <p14:creationId xmlns:p14="http://schemas.microsoft.com/office/powerpoint/2010/main" val="14749250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4E1A7-E19D-8944-B207-43ECF7D60A9A}"/>
              </a:ext>
            </a:extLst>
          </p:cNvPr>
          <p:cNvSpPr>
            <a:spLocks noGrp="1"/>
          </p:cNvSpPr>
          <p:nvPr>
            <p:ph type="title"/>
          </p:nvPr>
        </p:nvSpPr>
        <p:spPr>
          <a:xfrm>
            <a:off x="1555125" y="142093"/>
            <a:ext cx="6742089" cy="930074"/>
          </a:xfrm>
        </p:spPr>
        <p:txBody>
          <a:bodyPr>
            <a:noAutofit/>
          </a:bodyPr>
          <a:lstStyle/>
          <a:p>
            <a:r>
              <a:rPr lang="en-US" sz="3000" b="1" dirty="0">
                <a:solidFill>
                  <a:srgbClr val="FF6471"/>
                </a:solidFill>
                <a:latin typeface="Calisto MT" panose="02040603050505030304" pitchFamily="18" charset="77"/>
              </a:rPr>
              <a:t>Thank you and happy valentine day !</a:t>
            </a:r>
          </a:p>
        </p:txBody>
      </p:sp>
      <p:pic>
        <p:nvPicPr>
          <p:cNvPr id="4" name="Picture 3">
            <a:extLst>
              <a:ext uri="{FF2B5EF4-FFF2-40B4-BE49-F238E27FC236}">
                <a16:creationId xmlns:a16="http://schemas.microsoft.com/office/drawing/2014/main" id="{8399FABB-F9FD-9F41-8E4C-BF256120CA86}"/>
              </a:ext>
            </a:extLst>
          </p:cNvPr>
          <p:cNvPicPr>
            <a:picLocks noChangeAspect="1"/>
          </p:cNvPicPr>
          <p:nvPr/>
        </p:nvPicPr>
        <p:blipFill>
          <a:blip r:embed="rId2"/>
          <a:stretch>
            <a:fillRect/>
          </a:stretch>
        </p:blipFill>
        <p:spPr>
          <a:xfrm>
            <a:off x="2477243" y="1178538"/>
            <a:ext cx="4189514" cy="3714703"/>
          </a:xfrm>
          <a:prstGeom prst="rect">
            <a:avLst/>
          </a:prstGeom>
        </p:spPr>
      </p:pic>
    </p:spTree>
    <p:extLst>
      <p:ext uri="{BB962C8B-B14F-4D97-AF65-F5344CB8AC3E}">
        <p14:creationId xmlns:p14="http://schemas.microsoft.com/office/powerpoint/2010/main" val="3744332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70"/>
          <p:cNvSpPr txBox="1">
            <a:spLocks noGrp="1"/>
          </p:cNvSpPr>
          <p:nvPr>
            <p:ph type="title"/>
          </p:nvPr>
        </p:nvSpPr>
        <p:spPr>
          <a:xfrm>
            <a:off x="311700" y="2487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Why Laplacian? </a:t>
            </a:r>
            <a:endParaRPr sz="3600"/>
          </a:p>
        </p:txBody>
      </p:sp>
      <p:sp>
        <p:nvSpPr>
          <p:cNvPr id="345" name="Google Shape;345;p70"/>
          <p:cNvSpPr txBox="1">
            <a:spLocks noGrp="1"/>
          </p:cNvSpPr>
          <p:nvPr>
            <p:ph type="body" idx="1"/>
          </p:nvPr>
        </p:nvSpPr>
        <p:spPr>
          <a:xfrm>
            <a:off x="1084475" y="3614375"/>
            <a:ext cx="6916200" cy="1372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2400">
                <a:solidFill>
                  <a:srgbClr val="000000"/>
                </a:solidFill>
              </a:rPr>
              <a:t>Encode Intrinsic Geometry (local shape details) of the Surface! (How?)</a:t>
            </a:r>
            <a:endParaRPr sz="2400">
              <a:solidFill>
                <a:srgbClr val="000000"/>
              </a:solidFill>
            </a:endParaRPr>
          </a:p>
        </p:txBody>
      </p:sp>
      <p:sp>
        <p:nvSpPr>
          <p:cNvPr id="346" name="Google Shape;346;p70"/>
          <p:cNvSpPr txBox="1"/>
          <p:nvPr/>
        </p:nvSpPr>
        <p:spPr>
          <a:xfrm>
            <a:off x="1508675" y="2300150"/>
            <a:ext cx="4516200" cy="5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7" name="Google Shape;347;p70"/>
          <p:cNvSpPr txBox="1"/>
          <p:nvPr/>
        </p:nvSpPr>
        <p:spPr>
          <a:xfrm>
            <a:off x="1508663" y="1465763"/>
            <a:ext cx="1974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Euclidean Coordinates</a:t>
            </a:r>
            <a:endParaRPr sz="1800"/>
          </a:p>
        </p:txBody>
      </p:sp>
      <p:sp>
        <p:nvSpPr>
          <p:cNvPr id="348" name="Google Shape;348;p70"/>
          <p:cNvSpPr txBox="1"/>
          <p:nvPr/>
        </p:nvSpPr>
        <p:spPr>
          <a:xfrm>
            <a:off x="5958138" y="1491413"/>
            <a:ext cx="2099700" cy="5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Laplacian Coordinates</a:t>
            </a:r>
            <a:endParaRPr sz="1800"/>
          </a:p>
        </p:txBody>
      </p:sp>
      <p:cxnSp>
        <p:nvCxnSpPr>
          <p:cNvPr id="349" name="Google Shape;349;p70"/>
          <p:cNvCxnSpPr/>
          <p:nvPr/>
        </p:nvCxnSpPr>
        <p:spPr>
          <a:xfrm rot="10800000" flipH="1">
            <a:off x="3389313" y="1820075"/>
            <a:ext cx="2022600" cy="23100"/>
          </a:xfrm>
          <a:prstGeom prst="straightConnector1">
            <a:avLst/>
          </a:prstGeom>
          <a:noFill/>
          <a:ln w="28575" cap="flat" cmpd="sng">
            <a:solidFill>
              <a:schemeClr val="dk2"/>
            </a:solidFill>
            <a:prstDash val="solid"/>
            <a:round/>
            <a:headEnd type="none" w="med" len="med"/>
            <a:tailEnd type="triangle" w="med" len="med"/>
          </a:ln>
        </p:spPr>
      </p:cxnSp>
      <p:pic>
        <p:nvPicPr>
          <p:cNvPr id="350" name="Google Shape;350;p70"/>
          <p:cNvPicPr preferRelativeResize="0"/>
          <p:nvPr/>
        </p:nvPicPr>
        <p:blipFill rotWithShape="1">
          <a:blip r:embed="rId3">
            <a:alphaModFix/>
          </a:blip>
          <a:srcRect r="7570"/>
          <a:stretch/>
        </p:blipFill>
        <p:spPr>
          <a:xfrm>
            <a:off x="2774238" y="2254837"/>
            <a:ext cx="3536675" cy="1008725"/>
          </a:xfrm>
          <a:prstGeom prst="rect">
            <a:avLst/>
          </a:prstGeom>
          <a:noFill/>
          <a:ln>
            <a:noFill/>
          </a:ln>
        </p:spPr>
      </p:pic>
      <p:pic>
        <p:nvPicPr>
          <p:cNvPr id="351" name="Google Shape;351;p70"/>
          <p:cNvPicPr preferRelativeResize="0"/>
          <p:nvPr/>
        </p:nvPicPr>
        <p:blipFill>
          <a:blip r:embed="rId4">
            <a:alphaModFix/>
          </a:blip>
          <a:stretch>
            <a:fillRect/>
          </a:stretch>
        </p:blipFill>
        <p:spPr>
          <a:xfrm>
            <a:off x="5958150" y="1042700"/>
            <a:ext cx="1136494" cy="371100"/>
          </a:xfrm>
          <a:prstGeom prst="rect">
            <a:avLst/>
          </a:prstGeom>
          <a:noFill/>
          <a:ln>
            <a:noFill/>
          </a:ln>
        </p:spPr>
      </p:pic>
      <p:pic>
        <p:nvPicPr>
          <p:cNvPr id="352" name="Google Shape;352;p70"/>
          <p:cNvPicPr preferRelativeResize="0"/>
          <p:nvPr/>
        </p:nvPicPr>
        <p:blipFill>
          <a:blip r:embed="rId5">
            <a:alphaModFix/>
          </a:blip>
          <a:stretch>
            <a:fillRect/>
          </a:stretch>
        </p:blipFill>
        <p:spPr>
          <a:xfrm>
            <a:off x="1366713" y="1048077"/>
            <a:ext cx="2022600" cy="360348"/>
          </a:xfrm>
          <a:prstGeom prst="rect">
            <a:avLst/>
          </a:prstGeom>
          <a:noFill/>
          <a:ln>
            <a:noFill/>
          </a:ln>
        </p:spPr>
      </p:pic>
      <p:pic>
        <p:nvPicPr>
          <p:cNvPr id="353" name="Google Shape;353;p70"/>
          <p:cNvPicPr preferRelativeResize="0"/>
          <p:nvPr/>
        </p:nvPicPr>
        <p:blipFill>
          <a:blip r:embed="rId6">
            <a:alphaModFix/>
          </a:blip>
          <a:stretch>
            <a:fillRect/>
          </a:stretch>
        </p:blipFill>
        <p:spPr>
          <a:xfrm>
            <a:off x="2020937" y="2361974"/>
            <a:ext cx="998084" cy="572700"/>
          </a:xfrm>
          <a:prstGeom prst="rect">
            <a:avLst/>
          </a:prstGeom>
          <a:noFill/>
          <a:ln>
            <a:noFill/>
          </a:ln>
        </p:spPr>
      </p:pic>
      <p:sp>
        <p:nvSpPr>
          <p:cNvPr id="354" name="Google Shape;354;p70"/>
          <p:cNvSpPr txBox="1"/>
          <p:nvPr/>
        </p:nvSpPr>
        <p:spPr>
          <a:xfrm>
            <a:off x="6574050" y="2998100"/>
            <a:ext cx="2189100" cy="48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indices of neighbors of </a:t>
            </a:r>
            <a:r>
              <a:rPr lang="en" b="1">
                <a:latin typeface="Times New Roman"/>
                <a:ea typeface="Times New Roman"/>
                <a:cs typeface="Times New Roman"/>
                <a:sym typeface="Times New Roman"/>
              </a:rPr>
              <a:t>v</a:t>
            </a:r>
            <a:r>
              <a:rPr lang="en" b="1" baseline="-25000">
                <a:latin typeface="Times New Roman"/>
                <a:ea typeface="Times New Roman"/>
                <a:cs typeface="Times New Roman"/>
                <a:sym typeface="Times New Roman"/>
              </a:rPr>
              <a:t>i</a:t>
            </a:r>
            <a:endParaRPr b="1">
              <a:latin typeface="Times New Roman"/>
              <a:ea typeface="Times New Roman"/>
              <a:cs typeface="Times New Roman"/>
              <a:sym typeface="Times New Roman"/>
            </a:endParaRPr>
          </a:p>
        </p:txBody>
      </p:sp>
      <p:cxnSp>
        <p:nvCxnSpPr>
          <p:cNvPr id="355" name="Google Shape;355;p70"/>
          <p:cNvCxnSpPr/>
          <p:nvPr/>
        </p:nvCxnSpPr>
        <p:spPr>
          <a:xfrm>
            <a:off x="6024875" y="3145050"/>
            <a:ext cx="605400" cy="663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7"/>
                                        </p:tgtEl>
                                        <p:attrNameLst>
                                          <p:attrName>style.visibility</p:attrName>
                                        </p:attrNameLst>
                                      </p:cBhvr>
                                      <p:to>
                                        <p:strVal val="visible"/>
                                      </p:to>
                                    </p:set>
                                    <p:animEffect transition="in" filter="fade">
                                      <p:cBhvr>
                                        <p:cTn id="7" dur="1000"/>
                                        <p:tgtEl>
                                          <p:spTgt spid="347"/>
                                        </p:tgtEl>
                                      </p:cBhvr>
                                    </p:animEffect>
                                  </p:childTnLst>
                                </p:cTn>
                              </p:par>
                              <p:par>
                                <p:cTn id="8" presetID="10" presetClass="entr" presetSubtype="0" fill="hold" nodeType="withEffect">
                                  <p:stCondLst>
                                    <p:cond delay="0"/>
                                  </p:stCondLst>
                                  <p:childTnLst>
                                    <p:set>
                                      <p:cBhvr>
                                        <p:cTn id="9" dur="1" fill="hold">
                                          <p:stCondLst>
                                            <p:cond delay="0"/>
                                          </p:stCondLst>
                                        </p:cTn>
                                        <p:tgtEl>
                                          <p:spTgt spid="348"/>
                                        </p:tgtEl>
                                        <p:attrNameLst>
                                          <p:attrName>style.visibility</p:attrName>
                                        </p:attrNameLst>
                                      </p:cBhvr>
                                      <p:to>
                                        <p:strVal val="visible"/>
                                      </p:to>
                                    </p:set>
                                    <p:animEffect transition="in" filter="fade">
                                      <p:cBhvr>
                                        <p:cTn id="10" dur="1000"/>
                                        <p:tgtEl>
                                          <p:spTgt spid="348"/>
                                        </p:tgtEl>
                                      </p:cBhvr>
                                    </p:animEffect>
                                  </p:childTnLst>
                                </p:cTn>
                              </p:par>
                              <p:par>
                                <p:cTn id="11" presetID="10" presetClass="entr" presetSubtype="0" fill="hold" nodeType="withEffect">
                                  <p:stCondLst>
                                    <p:cond delay="0"/>
                                  </p:stCondLst>
                                  <p:childTnLst>
                                    <p:set>
                                      <p:cBhvr>
                                        <p:cTn id="12" dur="1" fill="hold">
                                          <p:stCondLst>
                                            <p:cond delay="0"/>
                                          </p:stCondLst>
                                        </p:cTn>
                                        <p:tgtEl>
                                          <p:spTgt spid="349"/>
                                        </p:tgtEl>
                                        <p:attrNameLst>
                                          <p:attrName>style.visibility</p:attrName>
                                        </p:attrNameLst>
                                      </p:cBhvr>
                                      <p:to>
                                        <p:strVal val="visible"/>
                                      </p:to>
                                    </p:set>
                                    <p:animEffect transition="in" filter="fade">
                                      <p:cBhvr>
                                        <p:cTn id="13" dur="1000"/>
                                        <p:tgtEl>
                                          <p:spTgt spid="349"/>
                                        </p:tgtEl>
                                      </p:cBhvr>
                                    </p:animEffect>
                                  </p:childTnLst>
                                </p:cTn>
                              </p:par>
                              <p:par>
                                <p:cTn id="14" presetID="10" presetClass="entr" presetSubtype="0" fill="hold" nodeType="withEffect">
                                  <p:stCondLst>
                                    <p:cond delay="0"/>
                                  </p:stCondLst>
                                  <p:childTnLst>
                                    <p:set>
                                      <p:cBhvr>
                                        <p:cTn id="15" dur="1" fill="hold">
                                          <p:stCondLst>
                                            <p:cond delay="0"/>
                                          </p:stCondLst>
                                        </p:cTn>
                                        <p:tgtEl>
                                          <p:spTgt spid="351"/>
                                        </p:tgtEl>
                                        <p:attrNameLst>
                                          <p:attrName>style.visibility</p:attrName>
                                        </p:attrNameLst>
                                      </p:cBhvr>
                                      <p:to>
                                        <p:strVal val="visible"/>
                                      </p:to>
                                    </p:set>
                                    <p:animEffect transition="in" filter="fade">
                                      <p:cBhvr>
                                        <p:cTn id="16" dur="1000"/>
                                        <p:tgtEl>
                                          <p:spTgt spid="351"/>
                                        </p:tgtEl>
                                      </p:cBhvr>
                                    </p:animEffect>
                                  </p:childTnLst>
                                </p:cTn>
                              </p:par>
                              <p:par>
                                <p:cTn id="17" presetID="10" presetClass="entr" presetSubtype="0" fill="hold" nodeType="withEffect">
                                  <p:stCondLst>
                                    <p:cond delay="0"/>
                                  </p:stCondLst>
                                  <p:childTnLst>
                                    <p:set>
                                      <p:cBhvr>
                                        <p:cTn id="18" dur="1" fill="hold">
                                          <p:stCondLst>
                                            <p:cond delay="0"/>
                                          </p:stCondLst>
                                        </p:cTn>
                                        <p:tgtEl>
                                          <p:spTgt spid="352"/>
                                        </p:tgtEl>
                                        <p:attrNameLst>
                                          <p:attrName>style.visibility</p:attrName>
                                        </p:attrNameLst>
                                      </p:cBhvr>
                                      <p:to>
                                        <p:strVal val="visible"/>
                                      </p:to>
                                    </p:set>
                                    <p:animEffect transition="in" filter="fade">
                                      <p:cBhvr>
                                        <p:cTn id="19" dur="1000"/>
                                        <p:tgtEl>
                                          <p:spTgt spid="35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46"/>
                                        </p:tgtEl>
                                        <p:attrNameLst>
                                          <p:attrName>style.visibility</p:attrName>
                                        </p:attrNameLst>
                                      </p:cBhvr>
                                      <p:to>
                                        <p:strVal val="visible"/>
                                      </p:to>
                                    </p:set>
                                    <p:animEffect transition="in" filter="fade">
                                      <p:cBhvr>
                                        <p:cTn id="24" dur="1500"/>
                                        <p:tgtEl>
                                          <p:spTgt spid="346"/>
                                        </p:tgtEl>
                                      </p:cBhvr>
                                    </p:animEffect>
                                  </p:childTnLst>
                                </p:cTn>
                              </p:par>
                              <p:par>
                                <p:cTn id="25" presetID="10" presetClass="entr" presetSubtype="0" fill="hold" nodeType="withEffect">
                                  <p:stCondLst>
                                    <p:cond delay="0"/>
                                  </p:stCondLst>
                                  <p:childTnLst>
                                    <p:set>
                                      <p:cBhvr>
                                        <p:cTn id="26" dur="1" fill="hold">
                                          <p:stCondLst>
                                            <p:cond delay="0"/>
                                          </p:stCondLst>
                                        </p:cTn>
                                        <p:tgtEl>
                                          <p:spTgt spid="350"/>
                                        </p:tgtEl>
                                        <p:attrNameLst>
                                          <p:attrName>style.visibility</p:attrName>
                                        </p:attrNameLst>
                                      </p:cBhvr>
                                      <p:to>
                                        <p:strVal val="visible"/>
                                      </p:to>
                                    </p:set>
                                    <p:animEffect transition="in" filter="fade">
                                      <p:cBhvr>
                                        <p:cTn id="27" dur="1000"/>
                                        <p:tgtEl>
                                          <p:spTgt spid="350"/>
                                        </p:tgtEl>
                                      </p:cBhvr>
                                    </p:animEffect>
                                  </p:childTnLst>
                                </p:cTn>
                              </p:par>
                              <p:par>
                                <p:cTn id="28" presetID="10" presetClass="entr" presetSubtype="0" fill="hold" nodeType="withEffect">
                                  <p:stCondLst>
                                    <p:cond delay="0"/>
                                  </p:stCondLst>
                                  <p:childTnLst>
                                    <p:set>
                                      <p:cBhvr>
                                        <p:cTn id="29" dur="1" fill="hold">
                                          <p:stCondLst>
                                            <p:cond delay="0"/>
                                          </p:stCondLst>
                                        </p:cTn>
                                        <p:tgtEl>
                                          <p:spTgt spid="353"/>
                                        </p:tgtEl>
                                        <p:attrNameLst>
                                          <p:attrName>style.visibility</p:attrName>
                                        </p:attrNameLst>
                                      </p:cBhvr>
                                      <p:to>
                                        <p:strVal val="visible"/>
                                      </p:to>
                                    </p:set>
                                    <p:animEffect transition="in" filter="fade">
                                      <p:cBhvr>
                                        <p:cTn id="30" dur="1000"/>
                                        <p:tgtEl>
                                          <p:spTgt spid="353"/>
                                        </p:tgtEl>
                                      </p:cBhvr>
                                    </p:animEffect>
                                  </p:childTnLst>
                                </p:cTn>
                              </p:par>
                              <p:par>
                                <p:cTn id="31" presetID="10" presetClass="entr" presetSubtype="0" fill="hold" nodeType="withEffect">
                                  <p:stCondLst>
                                    <p:cond delay="0"/>
                                  </p:stCondLst>
                                  <p:childTnLst>
                                    <p:set>
                                      <p:cBhvr>
                                        <p:cTn id="32" dur="1" fill="hold">
                                          <p:stCondLst>
                                            <p:cond delay="0"/>
                                          </p:stCondLst>
                                        </p:cTn>
                                        <p:tgtEl>
                                          <p:spTgt spid="354"/>
                                        </p:tgtEl>
                                        <p:attrNameLst>
                                          <p:attrName>style.visibility</p:attrName>
                                        </p:attrNameLst>
                                      </p:cBhvr>
                                      <p:to>
                                        <p:strVal val="visible"/>
                                      </p:to>
                                    </p:set>
                                    <p:animEffect transition="in" filter="fade">
                                      <p:cBhvr>
                                        <p:cTn id="33" dur="1000"/>
                                        <p:tgtEl>
                                          <p:spTgt spid="354"/>
                                        </p:tgtEl>
                                      </p:cBhvr>
                                    </p:animEffect>
                                  </p:childTnLst>
                                </p:cTn>
                              </p:par>
                              <p:par>
                                <p:cTn id="34" presetID="10" presetClass="entr" presetSubtype="0" fill="hold" nodeType="withEffect">
                                  <p:stCondLst>
                                    <p:cond delay="0"/>
                                  </p:stCondLst>
                                  <p:childTnLst>
                                    <p:set>
                                      <p:cBhvr>
                                        <p:cTn id="35" dur="1" fill="hold">
                                          <p:stCondLst>
                                            <p:cond delay="0"/>
                                          </p:stCondLst>
                                        </p:cTn>
                                        <p:tgtEl>
                                          <p:spTgt spid="355"/>
                                        </p:tgtEl>
                                        <p:attrNameLst>
                                          <p:attrName>style.visibility</p:attrName>
                                        </p:attrNameLst>
                                      </p:cBhvr>
                                      <p:to>
                                        <p:strVal val="visible"/>
                                      </p:to>
                                    </p:set>
                                    <p:animEffect transition="in" filter="fade">
                                      <p:cBhvr>
                                        <p:cTn id="36" dur="1000"/>
                                        <p:tgtEl>
                                          <p:spTgt spid="35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45"/>
                                        </p:tgtEl>
                                        <p:attrNameLst>
                                          <p:attrName>style.visibility</p:attrName>
                                        </p:attrNameLst>
                                      </p:cBhvr>
                                      <p:to>
                                        <p:strVal val="visible"/>
                                      </p:to>
                                    </p:set>
                                    <p:animEffect transition="in" filter="fade">
                                      <p:cBhvr>
                                        <p:cTn id="41" dur="1000"/>
                                        <p:tgtEl>
                                          <p:spTgt spid="3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71"/>
          <p:cNvSpPr txBox="1">
            <a:spLocks noGrp="1"/>
          </p:cNvSpPr>
          <p:nvPr>
            <p:ph type="title"/>
          </p:nvPr>
        </p:nvSpPr>
        <p:spPr>
          <a:xfrm>
            <a:off x="2146500" y="930100"/>
            <a:ext cx="4851000" cy="271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Whiteboard Time</a:t>
            </a:r>
            <a:endParaRPr sz="4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pic>
        <p:nvPicPr>
          <p:cNvPr id="365" name="Google Shape;365;p72"/>
          <p:cNvPicPr preferRelativeResize="0"/>
          <p:nvPr/>
        </p:nvPicPr>
        <p:blipFill>
          <a:blip r:embed="rId3">
            <a:alphaModFix/>
          </a:blip>
          <a:stretch>
            <a:fillRect/>
          </a:stretch>
        </p:blipFill>
        <p:spPr>
          <a:xfrm>
            <a:off x="5725028" y="759225"/>
            <a:ext cx="1579386" cy="485975"/>
          </a:xfrm>
          <a:prstGeom prst="rect">
            <a:avLst/>
          </a:prstGeom>
          <a:noFill/>
          <a:ln>
            <a:noFill/>
          </a:ln>
        </p:spPr>
      </p:pic>
      <p:sp>
        <p:nvSpPr>
          <p:cNvPr id="366" name="Google Shape;366;p72"/>
          <p:cNvSpPr txBox="1"/>
          <p:nvPr/>
        </p:nvSpPr>
        <p:spPr>
          <a:xfrm>
            <a:off x="2798100" y="652000"/>
            <a:ext cx="2417700" cy="95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i="1">
                <a:latin typeface="Times New Roman"/>
                <a:ea typeface="Times New Roman"/>
                <a:cs typeface="Times New Roman"/>
                <a:sym typeface="Times New Roman"/>
              </a:rPr>
              <a:t>L = I - D</a:t>
            </a:r>
            <a:r>
              <a:rPr lang="en" sz="3600" baseline="30000">
                <a:latin typeface="Times New Roman"/>
                <a:ea typeface="Times New Roman"/>
                <a:cs typeface="Times New Roman"/>
                <a:sym typeface="Times New Roman"/>
              </a:rPr>
              <a:t>-1</a:t>
            </a:r>
            <a:r>
              <a:rPr lang="en" sz="3600" i="1">
                <a:latin typeface="Times New Roman"/>
                <a:ea typeface="Times New Roman"/>
                <a:cs typeface="Times New Roman"/>
                <a:sym typeface="Times New Roman"/>
              </a:rPr>
              <a:t>A</a:t>
            </a:r>
            <a:endParaRPr sz="3600" i="1">
              <a:latin typeface="Times New Roman"/>
              <a:ea typeface="Times New Roman"/>
              <a:cs typeface="Times New Roman"/>
              <a:sym typeface="Times New Roman"/>
            </a:endParaRPr>
          </a:p>
        </p:txBody>
      </p:sp>
      <p:sp>
        <p:nvSpPr>
          <p:cNvPr id="367" name="Google Shape;367;p72"/>
          <p:cNvSpPr txBox="1"/>
          <p:nvPr/>
        </p:nvSpPr>
        <p:spPr>
          <a:xfrm>
            <a:off x="616450" y="807800"/>
            <a:ext cx="2022600" cy="62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Matrix Form: </a:t>
            </a:r>
            <a:endParaRPr sz="2400"/>
          </a:p>
        </p:txBody>
      </p:sp>
      <p:sp>
        <p:nvSpPr>
          <p:cNvPr id="368" name="Google Shape;368;p72"/>
          <p:cNvSpPr txBox="1"/>
          <p:nvPr/>
        </p:nvSpPr>
        <p:spPr>
          <a:xfrm>
            <a:off x="1090300" y="1552088"/>
            <a:ext cx="5509500" cy="62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i="1">
                <a:solidFill>
                  <a:schemeClr val="dk1"/>
                </a:solidFill>
                <a:latin typeface="Times New Roman"/>
                <a:ea typeface="Times New Roman"/>
                <a:cs typeface="Times New Roman"/>
                <a:sym typeface="Times New Roman"/>
              </a:rPr>
              <a:t>A</a:t>
            </a:r>
            <a:r>
              <a:rPr lang="en" sz="2400">
                <a:solidFill>
                  <a:schemeClr val="dk1"/>
                </a:solidFill>
              </a:rPr>
              <a:t> is the mesh adjacency matrix</a:t>
            </a:r>
            <a:endParaRPr sz="2400">
              <a:solidFill>
                <a:schemeClr val="dk1"/>
              </a:solidFill>
            </a:endParaRPr>
          </a:p>
          <a:p>
            <a:pPr marL="0" lvl="0" indent="0" algn="l" rtl="0">
              <a:spcBef>
                <a:spcPts val="0"/>
              </a:spcBef>
              <a:spcAft>
                <a:spcPts val="0"/>
              </a:spcAft>
              <a:buClr>
                <a:schemeClr val="dk1"/>
              </a:buClr>
              <a:buSzPts val="1100"/>
              <a:buFont typeface="Arial"/>
              <a:buNone/>
            </a:pPr>
            <a:endParaRPr sz="2400">
              <a:solidFill>
                <a:schemeClr val="dk1"/>
              </a:solidFill>
            </a:endParaRPr>
          </a:p>
        </p:txBody>
      </p:sp>
      <p:pic>
        <p:nvPicPr>
          <p:cNvPr id="369" name="Google Shape;369;p72"/>
          <p:cNvPicPr preferRelativeResize="0"/>
          <p:nvPr/>
        </p:nvPicPr>
        <p:blipFill>
          <a:blip r:embed="rId4">
            <a:alphaModFix/>
          </a:blip>
          <a:stretch>
            <a:fillRect/>
          </a:stretch>
        </p:blipFill>
        <p:spPr>
          <a:xfrm>
            <a:off x="1090300" y="2296400"/>
            <a:ext cx="3310775" cy="485975"/>
          </a:xfrm>
          <a:prstGeom prst="rect">
            <a:avLst/>
          </a:prstGeom>
          <a:noFill/>
          <a:ln>
            <a:noFill/>
          </a:ln>
        </p:spPr>
      </p:pic>
      <p:sp>
        <p:nvSpPr>
          <p:cNvPr id="370" name="Google Shape;370;p72"/>
          <p:cNvSpPr txBox="1"/>
          <p:nvPr/>
        </p:nvSpPr>
        <p:spPr>
          <a:xfrm>
            <a:off x="4445400" y="2243913"/>
            <a:ext cx="3765300" cy="48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where </a:t>
            </a:r>
            <a:r>
              <a:rPr lang="en" sz="2400" i="1">
                <a:latin typeface="Times New Roman"/>
                <a:ea typeface="Times New Roman"/>
                <a:cs typeface="Times New Roman"/>
                <a:sym typeface="Times New Roman"/>
              </a:rPr>
              <a:t>d</a:t>
            </a:r>
            <a:r>
              <a:rPr lang="en" sz="2400" i="1" baseline="-25000">
                <a:latin typeface="Times New Roman"/>
                <a:ea typeface="Times New Roman"/>
                <a:cs typeface="Times New Roman"/>
                <a:sym typeface="Times New Roman"/>
              </a:rPr>
              <a:t>i</a:t>
            </a:r>
            <a:r>
              <a:rPr lang="en" sz="2400"/>
              <a:t> is the degree of </a:t>
            </a:r>
            <a:r>
              <a:rPr lang="en" sz="2400" i="1">
                <a:latin typeface="Times New Roman"/>
                <a:ea typeface="Times New Roman"/>
                <a:cs typeface="Times New Roman"/>
                <a:sym typeface="Times New Roman"/>
              </a:rPr>
              <a:t>v</a:t>
            </a:r>
            <a:r>
              <a:rPr lang="en" sz="2400" i="1" baseline="-25000">
                <a:latin typeface="Times New Roman"/>
                <a:ea typeface="Times New Roman"/>
                <a:cs typeface="Times New Roman"/>
                <a:sym typeface="Times New Roman"/>
              </a:rPr>
              <a:t>i</a:t>
            </a:r>
            <a:endParaRPr sz="2400" i="1">
              <a:latin typeface="Times New Roman"/>
              <a:ea typeface="Times New Roman"/>
              <a:cs typeface="Times New Roman"/>
              <a:sym typeface="Times New Roman"/>
            </a:endParaRPr>
          </a:p>
        </p:txBody>
      </p:sp>
      <p:sp>
        <p:nvSpPr>
          <p:cNvPr id="371" name="Google Shape;371;p72"/>
          <p:cNvSpPr txBox="1"/>
          <p:nvPr/>
        </p:nvSpPr>
        <p:spPr>
          <a:xfrm>
            <a:off x="1090300" y="3082650"/>
            <a:ext cx="7302900" cy="152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i="1">
                <a:solidFill>
                  <a:schemeClr val="dk1"/>
                </a:solidFill>
                <a:latin typeface="Times New Roman"/>
                <a:ea typeface="Times New Roman"/>
                <a:cs typeface="Times New Roman"/>
                <a:sym typeface="Times New Roman"/>
              </a:rPr>
              <a:t>Theorem</a:t>
            </a:r>
            <a:r>
              <a:rPr lang="en" sz="1800" i="1">
                <a:solidFill>
                  <a:schemeClr val="dk1"/>
                </a:solidFill>
                <a:latin typeface="Times New Roman"/>
                <a:ea typeface="Times New Roman"/>
                <a:cs typeface="Times New Roman"/>
                <a:sym typeface="Times New Roman"/>
              </a:rPr>
              <a:t>: Let G be a graph. Then the dimension of the nullspace of L(G) is the number of connected components of G.</a:t>
            </a:r>
            <a:endParaRPr sz="1800" i="1">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800" i="1">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800">
                <a:solidFill>
                  <a:schemeClr val="dk1"/>
                </a:solidFill>
              </a:rPr>
              <a:t>In a connected mesh, </a:t>
            </a:r>
            <a:r>
              <a:rPr lang="en" sz="1800" i="1">
                <a:solidFill>
                  <a:schemeClr val="dk1"/>
                </a:solidFill>
                <a:latin typeface="Times New Roman"/>
                <a:ea typeface="Times New Roman"/>
                <a:cs typeface="Times New Roman"/>
                <a:sym typeface="Times New Roman"/>
              </a:rPr>
              <a:t>L </a:t>
            </a:r>
            <a:r>
              <a:rPr lang="en" sz="1800">
                <a:solidFill>
                  <a:schemeClr val="dk1"/>
                </a:solidFill>
              </a:rPr>
              <a:t>has rank </a:t>
            </a:r>
            <a:r>
              <a:rPr lang="en" sz="1800" i="1">
                <a:solidFill>
                  <a:schemeClr val="dk1"/>
                </a:solidFill>
                <a:latin typeface="Times New Roman"/>
                <a:ea typeface="Times New Roman"/>
                <a:cs typeface="Times New Roman"/>
                <a:sym typeface="Times New Roman"/>
              </a:rPr>
              <a:t>n</a:t>
            </a:r>
            <a:r>
              <a:rPr lang="en" sz="1800">
                <a:solidFill>
                  <a:schemeClr val="dk1"/>
                </a:solidFill>
                <a:latin typeface="Times New Roman"/>
                <a:ea typeface="Times New Roman"/>
                <a:cs typeface="Times New Roman"/>
                <a:sym typeface="Times New Roman"/>
              </a:rPr>
              <a:t>-1. </a:t>
            </a:r>
            <a:r>
              <a:rPr lang="en" sz="1800">
                <a:solidFill>
                  <a:schemeClr val="dk1"/>
                </a:solidFill>
              </a:rPr>
              <a:t>Given </a:t>
            </a:r>
            <a:r>
              <a:rPr lang="en" sz="1800">
                <a:solidFill>
                  <a:schemeClr val="dk1"/>
                </a:solidFill>
                <a:latin typeface="Times New Roman"/>
                <a:ea typeface="Times New Roman"/>
                <a:cs typeface="Times New Roman"/>
                <a:sym typeface="Times New Roman"/>
              </a:rPr>
              <a:t>Δ </a:t>
            </a:r>
            <a:r>
              <a:rPr lang="en" sz="1800">
                <a:solidFill>
                  <a:schemeClr val="dk1"/>
                </a:solidFill>
              </a:rPr>
              <a:t>and </a:t>
            </a:r>
            <a:r>
              <a:rPr lang="en" sz="1800" i="1">
                <a:solidFill>
                  <a:schemeClr val="dk1"/>
                </a:solidFill>
                <a:latin typeface="Times New Roman"/>
                <a:ea typeface="Times New Roman"/>
                <a:cs typeface="Times New Roman"/>
                <a:sym typeface="Times New Roman"/>
              </a:rPr>
              <a:t>L</a:t>
            </a:r>
            <a:r>
              <a:rPr lang="en" sz="1800">
                <a:solidFill>
                  <a:schemeClr val="dk1"/>
                </a:solidFill>
                <a:latin typeface="Times New Roman"/>
                <a:ea typeface="Times New Roman"/>
                <a:cs typeface="Times New Roman"/>
                <a:sym typeface="Times New Roman"/>
              </a:rPr>
              <a:t>, </a:t>
            </a:r>
            <a:r>
              <a:rPr lang="en" sz="1800" i="1">
                <a:solidFill>
                  <a:schemeClr val="dk1"/>
                </a:solidFill>
                <a:latin typeface="Times New Roman"/>
                <a:ea typeface="Times New Roman"/>
                <a:cs typeface="Times New Roman"/>
                <a:sym typeface="Times New Roman"/>
              </a:rPr>
              <a:t>V </a:t>
            </a:r>
            <a:r>
              <a:rPr lang="en" sz="1800">
                <a:solidFill>
                  <a:schemeClr val="dk1"/>
                </a:solidFill>
              </a:rPr>
              <a:t>can be recovered by fixing one vertex. (Invariant to translation)</a:t>
            </a:r>
            <a:endParaRPr sz="18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1"/>
                                        </p:tgtEl>
                                        <p:attrNameLst>
                                          <p:attrName>style.visibility</p:attrName>
                                        </p:attrNameLst>
                                      </p:cBhvr>
                                      <p:to>
                                        <p:strVal val="visible"/>
                                      </p:to>
                                    </p:set>
                                    <p:animEffect transition="in" filter="fade">
                                      <p:cBhvr>
                                        <p:cTn id="7" dur="1000"/>
                                        <p:tgtEl>
                                          <p:spTgt spid="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73"/>
          <p:cNvSpPr txBox="1"/>
          <p:nvPr/>
        </p:nvSpPr>
        <p:spPr>
          <a:xfrm>
            <a:off x="616350" y="1038775"/>
            <a:ext cx="8057100" cy="16362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800"/>
              <a:t>Given the original vertices </a:t>
            </a:r>
            <a:r>
              <a:rPr lang="en" sz="1800" i="1">
                <a:latin typeface="Times New Roman"/>
                <a:ea typeface="Times New Roman"/>
                <a:cs typeface="Times New Roman"/>
                <a:sym typeface="Times New Roman"/>
              </a:rPr>
              <a:t>V</a:t>
            </a:r>
            <a:r>
              <a:rPr lang="en" sz="1800">
                <a:latin typeface="Times New Roman"/>
                <a:ea typeface="Times New Roman"/>
                <a:cs typeface="Times New Roman"/>
                <a:sym typeface="Times New Roman"/>
              </a:rPr>
              <a:t> = {</a:t>
            </a:r>
            <a:r>
              <a:rPr lang="en" sz="1800" b="1">
                <a:latin typeface="Times New Roman"/>
                <a:ea typeface="Times New Roman"/>
                <a:cs typeface="Times New Roman"/>
                <a:sym typeface="Times New Roman"/>
              </a:rPr>
              <a:t>v</a:t>
            </a:r>
            <a:r>
              <a:rPr lang="en" sz="1800" b="1" baseline="-25000">
                <a:latin typeface="Times New Roman"/>
                <a:ea typeface="Times New Roman"/>
                <a:cs typeface="Times New Roman"/>
                <a:sym typeface="Times New Roman"/>
              </a:rPr>
              <a:t>1</a:t>
            </a:r>
            <a:r>
              <a:rPr lang="en" sz="1800">
                <a:latin typeface="Times New Roman"/>
                <a:ea typeface="Times New Roman"/>
                <a:cs typeface="Times New Roman"/>
                <a:sym typeface="Times New Roman"/>
              </a:rPr>
              <a:t>, …, </a:t>
            </a:r>
            <a:r>
              <a:rPr lang="en" sz="1800" b="1">
                <a:latin typeface="Times New Roman"/>
                <a:ea typeface="Times New Roman"/>
                <a:cs typeface="Times New Roman"/>
                <a:sym typeface="Times New Roman"/>
              </a:rPr>
              <a:t>v</a:t>
            </a:r>
            <a:r>
              <a:rPr lang="en" sz="1800" b="1" baseline="-25000">
                <a:latin typeface="Times New Roman"/>
                <a:ea typeface="Times New Roman"/>
                <a:cs typeface="Times New Roman"/>
                <a:sym typeface="Times New Roman"/>
              </a:rPr>
              <a:t>n</a:t>
            </a:r>
            <a:r>
              <a:rPr lang="en" sz="1800">
                <a:latin typeface="Times New Roman"/>
                <a:ea typeface="Times New Roman"/>
                <a:cs typeface="Times New Roman"/>
                <a:sym typeface="Times New Roman"/>
              </a:rPr>
              <a:t>}</a:t>
            </a:r>
            <a:r>
              <a:rPr lang="en" sz="1800"/>
              <a:t>,</a:t>
            </a:r>
            <a:endParaRPr sz="1800"/>
          </a:p>
          <a:p>
            <a:pPr marL="0" lvl="0" indent="0" algn="l" rtl="0">
              <a:lnSpc>
                <a:spcPct val="150000"/>
              </a:lnSpc>
              <a:spcBef>
                <a:spcPts val="0"/>
              </a:spcBef>
              <a:spcAft>
                <a:spcPts val="0"/>
              </a:spcAft>
              <a:buNone/>
            </a:pPr>
            <a:r>
              <a:rPr lang="en" sz="1800"/>
              <a:t>Find a set of new vertices </a:t>
            </a:r>
            <a:r>
              <a:rPr lang="en" sz="1800" i="1">
                <a:solidFill>
                  <a:schemeClr val="dk1"/>
                </a:solidFill>
                <a:latin typeface="Times New Roman"/>
                <a:ea typeface="Times New Roman"/>
                <a:cs typeface="Times New Roman"/>
                <a:sym typeface="Times New Roman"/>
              </a:rPr>
              <a:t>V</a:t>
            </a:r>
            <a:r>
              <a:rPr lang="en" sz="1800" i="1">
                <a:solidFill>
                  <a:schemeClr val="dk1"/>
                </a:solidFill>
              </a:rPr>
              <a:t>'</a:t>
            </a:r>
            <a:r>
              <a:rPr lang="en" sz="1800">
                <a:solidFill>
                  <a:schemeClr val="dk1"/>
                </a:solidFill>
                <a:latin typeface="Times New Roman"/>
                <a:ea typeface="Times New Roman"/>
                <a:cs typeface="Times New Roman"/>
                <a:sym typeface="Times New Roman"/>
              </a:rPr>
              <a:t> = {</a:t>
            </a:r>
            <a:r>
              <a:rPr lang="en" sz="1800" b="1">
                <a:solidFill>
                  <a:schemeClr val="dk1"/>
                </a:solidFill>
                <a:latin typeface="Times New Roman"/>
                <a:ea typeface="Times New Roman"/>
                <a:cs typeface="Times New Roman"/>
                <a:sym typeface="Times New Roman"/>
              </a:rPr>
              <a:t>v</a:t>
            </a:r>
            <a:r>
              <a:rPr lang="en" sz="1800" i="1">
                <a:solidFill>
                  <a:schemeClr val="dk1"/>
                </a:solidFill>
              </a:rPr>
              <a:t>'</a:t>
            </a:r>
            <a:r>
              <a:rPr lang="en" sz="1800" b="1" baseline="-25000">
                <a:solidFill>
                  <a:schemeClr val="dk1"/>
                </a:solidFill>
                <a:latin typeface="Times New Roman"/>
                <a:ea typeface="Times New Roman"/>
                <a:cs typeface="Times New Roman"/>
                <a:sym typeface="Times New Roman"/>
              </a:rPr>
              <a:t>1</a:t>
            </a:r>
            <a:r>
              <a:rPr lang="en" sz="1800">
                <a:solidFill>
                  <a:schemeClr val="dk1"/>
                </a:solidFill>
                <a:latin typeface="Times New Roman"/>
                <a:ea typeface="Times New Roman"/>
                <a:cs typeface="Times New Roman"/>
                <a:sym typeface="Times New Roman"/>
              </a:rPr>
              <a:t>, …, </a:t>
            </a:r>
            <a:r>
              <a:rPr lang="en" sz="1800" b="1">
                <a:solidFill>
                  <a:schemeClr val="dk1"/>
                </a:solidFill>
                <a:latin typeface="Times New Roman"/>
                <a:ea typeface="Times New Roman"/>
                <a:cs typeface="Times New Roman"/>
                <a:sym typeface="Times New Roman"/>
              </a:rPr>
              <a:t>v</a:t>
            </a:r>
            <a:r>
              <a:rPr lang="en" sz="1800" i="1">
                <a:solidFill>
                  <a:schemeClr val="dk1"/>
                </a:solidFill>
              </a:rPr>
              <a:t>'</a:t>
            </a:r>
            <a:r>
              <a:rPr lang="en" sz="1800" b="1" baseline="-25000">
                <a:solidFill>
                  <a:schemeClr val="dk1"/>
                </a:solidFill>
                <a:latin typeface="Times New Roman"/>
                <a:ea typeface="Times New Roman"/>
                <a:cs typeface="Times New Roman"/>
                <a:sym typeface="Times New Roman"/>
              </a:rPr>
              <a:t>n</a:t>
            </a:r>
            <a:r>
              <a:rPr lang="en" sz="1800">
                <a:solidFill>
                  <a:schemeClr val="dk1"/>
                </a:solidFill>
                <a:latin typeface="Times New Roman"/>
                <a:ea typeface="Times New Roman"/>
                <a:cs typeface="Times New Roman"/>
                <a:sym typeface="Times New Roman"/>
              </a:rPr>
              <a:t>} </a:t>
            </a:r>
            <a:r>
              <a:rPr lang="en" sz="1800">
                <a:solidFill>
                  <a:schemeClr val="dk1"/>
                </a:solidFill>
              </a:rPr>
              <a:t>such that the desired constraints							          given by the user’s operation is satisfied, and the detail of the mesh is preserved as much as possible.</a:t>
            </a:r>
            <a:endParaRPr sz="1800"/>
          </a:p>
          <a:p>
            <a:pPr marL="0" lvl="0" indent="0" algn="l" rtl="0">
              <a:lnSpc>
                <a:spcPct val="150000"/>
              </a:lnSpc>
              <a:spcBef>
                <a:spcPts val="0"/>
              </a:spcBef>
              <a:spcAft>
                <a:spcPts val="0"/>
              </a:spcAft>
              <a:buNone/>
            </a:pPr>
            <a:r>
              <a:rPr lang="en" sz="1800">
                <a:latin typeface="Times New Roman"/>
                <a:ea typeface="Times New Roman"/>
                <a:cs typeface="Times New Roman"/>
                <a:sym typeface="Times New Roman"/>
              </a:rPr>
              <a:t> </a:t>
            </a:r>
            <a:endParaRPr sz="1800">
              <a:latin typeface="Times New Roman"/>
              <a:ea typeface="Times New Roman"/>
              <a:cs typeface="Times New Roman"/>
              <a:sym typeface="Times New Roman"/>
            </a:endParaRPr>
          </a:p>
        </p:txBody>
      </p:sp>
      <p:sp>
        <p:nvSpPr>
          <p:cNvPr id="377" name="Google Shape;377;p73"/>
          <p:cNvSpPr txBox="1">
            <a:spLocks noGrp="1"/>
          </p:cNvSpPr>
          <p:nvPr>
            <p:ph type="title"/>
          </p:nvPr>
        </p:nvSpPr>
        <p:spPr>
          <a:xfrm>
            <a:off x="311700" y="3190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Objective</a:t>
            </a:r>
            <a:endParaRPr sz="3000"/>
          </a:p>
        </p:txBody>
      </p:sp>
      <p:sp>
        <p:nvSpPr>
          <p:cNvPr id="378" name="Google Shape;378;p73"/>
          <p:cNvSpPr txBox="1">
            <a:spLocks noGrp="1"/>
          </p:cNvSpPr>
          <p:nvPr>
            <p:ph type="body" idx="1"/>
          </p:nvPr>
        </p:nvSpPr>
        <p:spPr>
          <a:xfrm>
            <a:off x="665850" y="2914538"/>
            <a:ext cx="391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rgbClr val="000000"/>
                </a:solidFill>
              </a:rPr>
              <a:t>Minimize the error function:</a:t>
            </a:r>
            <a:endParaRPr>
              <a:solidFill>
                <a:srgbClr val="000000"/>
              </a:solidFill>
            </a:endParaRPr>
          </a:p>
        </p:txBody>
      </p:sp>
      <p:pic>
        <p:nvPicPr>
          <p:cNvPr id="379" name="Google Shape;379;p73"/>
          <p:cNvPicPr preferRelativeResize="0"/>
          <p:nvPr/>
        </p:nvPicPr>
        <p:blipFill>
          <a:blip r:embed="rId3">
            <a:alphaModFix/>
          </a:blip>
          <a:stretch>
            <a:fillRect/>
          </a:stretch>
        </p:blipFill>
        <p:spPr>
          <a:xfrm>
            <a:off x="2552163" y="3326238"/>
            <a:ext cx="4406049" cy="742325"/>
          </a:xfrm>
          <a:prstGeom prst="rect">
            <a:avLst/>
          </a:prstGeom>
          <a:noFill/>
          <a:ln>
            <a:noFill/>
          </a:ln>
        </p:spPr>
      </p:pic>
      <p:sp>
        <p:nvSpPr>
          <p:cNvPr id="380" name="Google Shape;380;p73"/>
          <p:cNvSpPr txBox="1"/>
          <p:nvPr/>
        </p:nvSpPr>
        <p:spPr>
          <a:xfrm>
            <a:off x="1077813" y="4186250"/>
            <a:ext cx="2438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To preserve surface details </a:t>
            </a:r>
            <a:endParaRPr/>
          </a:p>
        </p:txBody>
      </p:sp>
      <p:pic>
        <p:nvPicPr>
          <p:cNvPr id="381" name="Google Shape;381;p73"/>
          <p:cNvPicPr preferRelativeResize="0"/>
          <p:nvPr/>
        </p:nvPicPr>
        <p:blipFill>
          <a:blip r:embed="rId4">
            <a:alphaModFix/>
          </a:blip>
          <a:stretch>
            <a:fillRect/>
          </a:stretch>
        </p:blipFill>
        <p:spPr>
          <a:xfrm>
            <a:off x="665850" y="1942813"/>
            <a:ext cx="3371949" cy="430725"/>
          </a:xfrm>
          <a:prstGeom prst="rect">
            <a:avLst/>
          </a:prstGeom>
          <a:noFill/>
          <a:ln>
            <a:noFill/>
          </a:ln>
        </p:spPr>
      </p:pic>
      <p:cxnSp>
        <p:nvCxnSpPr>
          <p:cNvPr id="382" name="Google Shape;382;p73"/>
          <p:cNvCxnSpPr/>
          <p:nvPr/>
        </p:nvCxnSpPr>
        <p:spPr>
          <a:xfrm flipH="1">
            <a:off x="3449063" y="3984525"/>
            <a:ext cx="840600" cy="301800"/>
          </a:xfrm>
          <a:prstGeom prst="straightConnector1">
            <a:avLst/>
          </a:prstGeom>
          <a:noFill/>
          <a:ln w="9525" cap="flat" cmpd="sng">
            <a:solidFill>
              <a:schemeClr val="dk2"/>
            </a:solidFill>
            <a:prstDash val="solid"/>
            <a:round/>
            <a:headEnd type="none" w="med" len="med"/>
            <a:tailEnd type="triangle" w="med" len="med"/>
          </a:ln>
        </p:spPr>
      </p:cxnSp>
      <p:cxnSp>
        <p:nvCxnSpPr>
          <p:cNvPr id="383" name="Google Shape;383;p73"/>
          <p:cNvCxnSpPr/>
          <p:nvPr/>
        </p:nvCxnSpPr>
        <p:spPr>
          <a:xfrm>
            <a:off x="6250713" y="4096600"/>
            <a:ext cx="528900" cy="228900"/>
          </a:xfrm>
          <a:prstGeom prst="straightConnector1">
            <a:avLst/>
          </a:prstGeom>
          <a:noFill/>
          <a:ln w="9525" cap="flat" cmpd="sng">
            <a:solidFill>
              <a:schemeClr val="dk2"/>
            </a:solidFill>
            <a:prstDash val="solid"/>
            <a:round/>
            <a:headEnd type="none" w="med" len="med"/>
            <a:tailEnd type="triangle" w="med" len="med"/>
          </a:ln>
        </p:spPr>
      </p:cxnSp>
      <p:sp>
        <p:nvSpPr>
          <p:cNvPr id="384" name="Google Shape;384;p73"/>
          <p:cNvSpPr txBox="1"/>
          <p:nvPr/>
        </p:nvSpPr>
        <p:spPr>
          <a:xfrm>
            <a:off x="6093613" y="4353525"/>
            <a:ext cx="2062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To satisfy constraints specified by the user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6"/>
                                        </p:tgtEl>
                                        <p:attrNameLst>
                                          <p:attrName>style.visibility</p:attrName>
                                        </p:attrNameLst>
                                      </p:cBhvr>
                                      <p:to>
                                        <p:strVal val="visible"/>
                                      </p:to>
                                    </p:set>
                                    <p:animEffect transition="in" filter="fade">
                                      <p:cBhvr>
                                        <p:cTn id="7" dur="1000"/>
                                        <p:tgtEl>
                                          <p:spTgt spid="376"/>
                                        </p:tgtEl>
                                      </p:cBhvr>
                                    </p:animEffect>
                                  </p:childTnLst>
                                </p:cTn>
                              </p:par>
                              <p:par>
                                <p:cTn id="8" presetID="10" presetClass="entr" presetSubtype="0" fill="hold" nodeType="withEffect">
                                  <p:stCondLst>
                                    <p:cond delay="0"/>
                                  </p:stCondLst>
                                  <p:childTnLst>
                                    <p:set>
                                      <p:cBhvr>
                                        <p:cTn id="9" dur="1" fill="hold">
                                          <p:stCondLst>
                                            <p:cond delay="0"/>
                                          </p:stCondLst>
                                        </p:cTn>
                                        <p:tgtEl>
                                          <p:spTgt spid="381"/>
                                        </p:tgtEl>
                                        <p:attrNameLst>
                                          <p:attrName>style.visibility</p:attrName>
                                        </p:attrNameLst>
                                      </p:cBhvr>
                                      <p:to>
                                        <p:strVal val="visible"/>
                                      </p:to>
                                    </p:set>
                                    <p:animEffect transition="in" filter="fade">
                                      <p:cBhvr>
                                        <p:cTn id="10" dur="1000"/>
                                        <p:tgtEl>
                                          <p:spTgt spid="38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78"/>
                                        </p:tgtEl>
                                        <p:attrNameLst>
                                          <p:attrName>style.visibility</p:attrName>
                                        </p:attrNameLst>
                                      </p:cBhvr>
                                      <p:to>
                                        <p:strVal val="visible"/>
                                      </p:to>
                                    </p:set>
                                    <p:animEffect transition="in" filter="fade">
                                      <p:cBhvr>
                                        <p:cTn id="15" dur="1000"/>
                                        <p:tgtEl>
                                          <p:spTgt spid="378"/>
                                        </p:tgtEl>
                                      </p:cBhvr>
                                    </p:animEffect>
                                  </p:childTnLst>
                                </p:cTn>
                              </p:par>
                              <p:par>
                                <p:cTn id="16" presetID="10" presetClass="entr" presetSubtype="0" fill="hold" nodeType="withEffect">
                                  <p:stCondLst>
                                    <p:cond delay="0"/>
                                  </p:stCondLst>
                                  <p:childTnLst>
                                    <p:set>
                                      <p:cBhvr>
                                        <p:cTn id="17" dur="1" fill="hold">
                                          <p:stCondLst>
                                            <p:cond delay="0"/>
                                          </p:stCondLst>
                                        </p:cTn>
                                        <p:tgtEl>
                                          <p:spTgt spid="379"/>
                                        </p:tgtEl>
                                        <p:attrNameLst>
                                          <p:attrName>style.visibility</p:attrName>
                                        </p:attrNameLst>
                                      </p:cBhvr>
                                      <p:to>
                                        <p:strVal val="visible"/>
                                      </p:to>
                                    </p:set>
                                    <p:animEffect transition="in" filter="fade">
                                      <p:cBhvr>
                                        <p:cTn id="18" dur="1000"/>
                                        <p:tgtEl>
                                          <p:spTgt spid="379"/>
                                        </p:tgtEl>
                                      </p:cBhvr>
                                    </p:animEffect>
                                  </p:childTnLst>
                                </p:cTn>
                              </p:par>
                              <p:par>
                                <p:cTn id="19" presetID="10" presetClass="entr" presetSubtype="0" fill="hold" nodeType="withEffect">
                                  <p:stCondLst>
                                    <p:cond delay="0"/>
                                  </p:stCondLst>
                                  <p:childTnLst>
                                    <p:set>
                                      <p:cBhvr>
                                        <p:cTn id="20" dur="1" fill="hold">
                                          <p:stCondLst>
                                            <p:cond delay="0"/>
                                          </p:stCondLst>
                                        </p:cTn>
                                        <p:tgtEl>
                                          <p:spTgt spid="380"/>
                                        </p:tgtEl>
                                        <p:attrNameLst>
                                          <p:attrName>style.visibility</p:attrName>
                                        </p:attrNameLst>
                                      </p:cBhvr>
                                      <p:to>
                                        <p:strVal val="visible"/>
                                      </p:to>
                                    </p:set>
                                    <p:animEffect transition="in" filter="fade">
                                      <p:cBhvr>
                                        <p:cTn id="21" dur="1000"/>
                                        <p:tgtEl>
                                          <p:spTgt spid="380"/>
                                        </p:tgtEl>
                                      </p:cBhvr>
                                    </p:animEffect>
                                  </p:childTnLst>
                                </p:cTn>
                              </p:par>
                              <p:par>
                                <p:cTn id="22" presetID="10" presetClass="entr" presetSubtype="0" fill="hold" nodeType="withEffect">
                                  <p:stCondLst>
                                    <p:cond delay="0"/>
                                  </p:stCondLst>
                                  <p:childTnLst>
                                    <p:set>
                                      <p:cBhvr>
                                        <p:cTn id="23" dur="1" fill="hold">
                                          <p:stCondLst>
                                            <p:cond delay="0"/>
                                          </p:stCondLst>
                                        </p:cTn>
                                        <p:tgtEl>
                                          <p:spTgt spid="382"/>
                                        </p:tgtEl>
                                        <p:attrNameLst>
                                          <p:attrName>style.visibility</p:attrName>
                                        </p:attrNameLst>
                                      </p:cBhvr>
                                      <p:to>
                                        <p:strVal val="visible"/>
                                      </p:to>
                                    </p:set>
                                    <p:animEffect transition="in" filter="fade">
                                      <p:cBhvr>
                                        <p:cTn id="24" dur="1000"/>
                                        <p:tgtEl>
                                          <p:spTgt spid="382"/>
                                        </p:tgtEl>
                                      </p:cBhvr>
                                    </p:animEffect>
                                  </p:childTnLst>
                                </p:cTn>
                              </p:par>
                              <p:par>
                                <p:cTn id="25" presetID="10" presetClass="entr" presetSubtype="0" fill="hold" nodeType="withEffect">
                                  <p:stCondLst>
                                    <p:cond delay="0"/>
                                  </p:stCondLst>
                                  <p:childTnLst>
                                    <p:set>
                                      <p:cBhvr>
                                        <p:cTn id="26" dur="1" fill="hold">
                                          <p:stCondLst>
                                            <p:cond delay="0"/>
                                          </p:stCondLst>
                                        </p:cTn>
                                        <p:tgtEl>
                                          <p:spTgt spid="383"/>
                                        </p:tgtEl>
                                        <p:attrNameLst>
                                          <p:attrName>style.visibility</p:attrName>
                                        </p:attrNameLst>
                                      </p:cBhvr>
                                      <p:to>
                                        <p:strVal val="visible"/>
                                      </p:to>
                                    </p:set>
                                    <p:animEffect transition="in" filter="fade">
                                      <p:cBhvr>
                                        <p:cTn id="27" dur="1000"/>
                                        <p:tgtEl>
                                          <p:spTgt spid="383"/>
                                        </p:tgtEl>
                                      </p:cBhvr>
                                    </p:animEffect>
                                  </p:childTnLst>
                                </p:cTn>
                              </p:par>
                              <p:par>
                                <p:cTn id="28" presetID="10" presetClass="entr" presetSubtype="0" fill="hold" nodeType="withEffect">
                                  <p:stCondLst>
                                    <p:cond delay="0"/>
                                  </p:stCondLst>
                                  <p:childTnLst>
                                    <p:set>
                                      <p:cBhvr>
                                        <p:cTn id="29" dur="1" fill="hold">
                                          <p:stCondLst>
                                            <p:cond delay="0"/>
                                          </p:stCondLst>
                                        </p:cTn>
                                        <p:tgtEl>
                                          <p:spTgt spid="384"/>
                                        </p:tgtEl>
                                        <p:attrNameLst>
                                          <p:attrName>style.visibility</p:attrName>
                                        </p:attrNameLst>
                                      </p:cBhvr>
                                      <p:to>
                                        <p:strVal val="visible"/>
                                      </p:to>
                                    </p:set>
                                    <p:animEffect transition="in" filter="fade">
                                      <p:cBhvr>
                                        <p:cTn id="30" dur="1000"/>
                                        <p:tgtEl>
                                          <p:spTgt spid="3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74"/>
          <p:cNvSpPr txBox="1"/>
          <p:nvPr/>
        </p:nvSpPr>
        <p:spPr>
          <a:xfrm>
            <a:off x="413450" y="2250875"/>
            <a:ext cx="3848400" cy="177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Laplacian Coordinates are only invariant to translation, not scale or rotation.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If </a:t>
            </a:r>
            <a:r>
              <a:rPr lang="en" sz="1800" b="1">
                <a:latin typeface="Times New Roman"/>
                <a:ea typeface="Times New Roman"/>
                <a:cs typeface="Times New Roman"/>
                <a:sym typeface="Times New Roman"/>
              </a:rPr>
              <a:t>u</a:t>
            </a:r>
            <a:r>
              <a:rPr lang="en" sz="1800" b="1" baseline="-25000">
                <a:latin typeface="Times New Roman"/>
                <a:ea typeface="Times New Roman"/>
                <a:cs typeface="Times New Roman"/>
                <a:sym typeface="Times New Roman"/>
              </a:rPr>
              <a:t>i</a:t>
            </a:r>
            <a:r>
              <a:rPr lang="en" sz="1800" b="1">
                <a:latin typeface="Times New Roman"/>
                <a:ea typeface="Times New Roman"/>
                <a:cs typeface="Times New Roman"/>
                <a:sym typeface="Times New Roman"/>
              </a:rPr>
              <a:t> </a:t>
            </a:r>
            <a:r>
              <a:rPr lang="en" sz="1800"/>
              <a:t>implies a linear transformation consisting of rotation or scaling, then details of the surface cannot be transformed properly.</a:t>
            </a:r>
            <a:endParaRPr sz="1800"/>
          </a:p>
        </p:txBody>
      </p:sp>
      <p:pic>
        <p:nvPicPr>
          <p:cNvPr id="390" name="Google Shape;390;p74"/>
          <p:cNvPicPr preferRelativeResize="0"/>
          <p:nvPr/>
        </p:nvPicPr>
        <p:blipFill>
          <a:blip r:embed="rId3">
            <a:alphaModFix/>
          </a:blip>
          <a:stretch>
            <a:fillRect/>
          </a:stretch>
        </p:blipFill>
        <p:spPr>
          <a:xfrm>
            <a:off x="4308450" y="2306925"/>
            <a:ext cx="4202475" cy="2388350"/>
          </a:xfrm>
          <a:prstGeom prst="rect">
            <a:avLst/>
          </a:prstGeom>
          <a:noFill/>
          <a:ln>
            <a:noFill/>
          </a:ln>
        </p:spPr>
      </p:pic>
      <p:pic>
        <p:nvPicPr>
          <p:cNvPr id="391" name="Google Shape;391;p74"/>
          <p:cNvPicPr preferRelativeResize="0"/>
          <p:nvPr/>
        </p:nvPicPr>
        <p:blipFill>
          <a:blip r:embed="rId4">
            <a:alphaModFix/>
          </a:blip>
          <a:stretch>
            <a:fillRect/>
          </a:stretch>
        </p:blipFill>
        <p:spPr>
          <a:xfrm>
            <a:off x="2451288" y="1174713"/>
            <a:ext cx="4406049" cy="742325"/>
          </a:xfrm>
          <a:prstGeom prst="rect">
            <a:avLst/>
          </a:prstGeom>
          <a:noFill/>
          <a:ln>
            <a:noFill/>
          </a:ln>
        </p:spPr>
      </p:pic>
      <p:sp>
        <p:nvSpPr>
          <p:cNvPr id="392" name="Google Shape;392;p74"/>
          <p:cNvSpPr txBox="1">
            <a:spLocks noGrp="1"/>
          </p:cNvSpPr>
          <p:nvPr>
            <p:ph type="title"/>
          </p:nvPr>
        </p:nvSpPr>
        <p:spPr>
          <a:xfrm>
            <a:off x="311700" y="3190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Objective</a:t>
            </a:r>
            <a:endParaRPr sz="3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75"/>
          <p:cNvSpPr txBox="1">
            <a:spLocks noGrp="1"/>
          </p:cNvSpPr>
          <p:nvPr>
            <p:ph type="title"/>
          </p:nvPr>
        </p:nvSpPr>
        <p:spPr>
          <a:xfrm>
            <a:off x="311700" y="3295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000"/>
              <a:t>Objective</a:t>
            </a:r>
            <a:endParaRPr/>
          </a:p>
        </p:txBody>
      </p:sp>
      <p:pic>
        <p:nvPicPr>
          <p:cNvPr id="398" name="Google Shape;398;p75"/>
          <p:cNvPicPr preferRelativeResize="0"/>
          <p:nvPr/>
        </p:nvPicPr>
        <p:blipFill>
          <a:blip r:embed="rId3">
            <a:alphaModFix/>
          </a:blip>
          <a:stretch>
            <a:fillRect/>
          </a:stretch>
        </p:blipFill>
        <p:spPr>
          <a:xfrm>
            <a:off x="1625813" y="2226538"/>
            <a:ext cx="5892375" cy="848325"/>
          </a:xfrm>
          <a:prstGeom prst="rect">
            <a:avLst/>
          </a:prstGeom>
          <a:noFill/>
          <a:ln>
            <a:noFill/>
          </a:ln>
        </p:spPr>
      </p:pic>
      <p:sp>
        <p:nvSpPr>
          <p:cNvPr id="399" name="Google Shape;399;p75"/>
          <p:cNvSpPr txBox="1"/>
          <p:nvPr/>
        </p:nvSpPr>
        <p:spPr>
          <a:xfrm>
            <a:off x="997325" y="995250"/>
            <a:ext cx="7608900" cy="913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800"/>
              <a:t>To make the laplacian coordinates robust to such linear transformations,</a:t>
            </a:r>
            <a:endParaRPr sz="1800"/>
          </a:p>
          <a:p>
            <a:pPr marL="0" lvl="0" indent="0" algn="l" rtl="0">
              <a:lnSpc>
                <a:spcPct val="150000"/>
              </a:lnSpc>
              <a:spcBef>
                <a:spcPts val="0"/>
              </a:spcBef>
              <a:spcAft>
                <a:spcPts val="0"/>
              </a:spcAft>
              <a:buNone/>
            </a:pPr>
            <a:r>
              <a:rPr lang="en" sz="1800"/>
              <a:t>compute an appropriate transformation </a:t>
            </a:r>
            <a:r>
              <a:rPr lang="en" sz="1800" i="1">
                <a:latin typeface="Times New Roman"/>
                <a:ea typeface="Times New Roman"/>
                <a:cs typeface="Times New Roman"/>
                <a:sym typeface="Times New Roman"/>
              </a:rPr>
              <a:t>T</a:t>
            </a:r>
            <a:r>
              <a:rPr lang="en" sz="1800" i="1" baseline="-25000">
                <a:latin typeface="Times New Roman"/>
                <a:ea typeface="Times New Roman"/>
                <a:cs typeface="Times New Roman"/>
                <a:sym typeface="Times New Roman"/>
              </a:rPr>
              <a:t>i</a:t>
            </a:r>
            <a:r>
              <a:rPr lang="en" sz="1800"/>
              <a:t> for each vertex and revise the error function:</a:t>
            </a:r>
            <a:endParaRPr sz="1800"/>
          </a:p>
        </p:txBody>
      </p:sp>
      <p:pic>
        <p:nvPicPr>
          <p:cNvPr id="400" name="Google Shape;400;p75"/>
          <p:cNvPicPr preferRelativeResize="0"/>
          <p:nvPr/>
        </p:nvPicPr>
        <p:blipFill>
          <a:blip r:embed="rId4">
            <a:alphaModFix/>
          </a:blip>
          <a:stretch>
            <a:fillRect/>
          </a:stretch>
        </p:blipFill>
        <p:spPr>
          <a:xfrm>
            <a:off x="3072650" y="3757975"/>
            <a:ext cx="4310949" cy="913650"/>
          </a:xfrm>
          <a:prstGeom prst="rect">
            <a:avLst/>
          </a:prstGeom>
          <a:noFill/>
          <a:ln>
            <a:noFill/>
          </a:ln>
        </p:spPr>
      </p:pic>
      <p:sp>
        <p:nvSpPr>
          <p:cNvPr id="401" name="Google Shape;401;p75"/>
          <p:cNvSpPr txBox="1"/>
          <p:nvPr/>
        </p:nvSpPr>
        <p:spPr>
          <a:xfrm>
            <a:off x="1451800" y="3962800"/>
            <a:ext cx="1852500" cy="5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Times New Roman"/>
                <a:ea typeface="Times New Roman"/>
                <a:cs typeface="Times New Roman"/>
                <a:sym typeface="Times New Roman"/>
              </a:rPr>
              <a:t>T</a:t>
            </a:r>
            <a:r>
              <a:rPr lang="en" sz="1800" i="1" baseline="-25000">
                <a:latin typeface="Times New Roman"/>
                <a:ea typeface="Times New Roman"/>
                <a:cs typeface="Times New Roman"/>
                <a:sym typeface="Times New Roman"/>
              </a:rPr>
              <a:t>i</a:t>
            </a:r>
            <a:r>
              <a:rPr lang="en" sz="1800"/>
              <a:t> computed by:</a:t>
            </a:r>
            <a:endParaRPr sz="1800"/>
          </a:p>
        </p:txBody>
      </p:sp>
      <p:sp>
        <p:nvSpPr>
          <p:cNvPr id="402" name="Google Shape;402;p75"/>
          <p:cNvSpPr txBox="1"/>
          <p:nvPr/>
        </p:nvSpPr>
        <p:spPr>
          <a:xfrm>
            <a:off x="997325" y="3392650"/>
            <a:ext cx="8078400" cy="71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i="1">
                <a:solidFill>
                  <a:schemeClr val="dk1"/>
                </a:solidFill>
                <a:latin typeface="Times New Roman"/>
                <a:ea typeface="Times New Roman"/>
                <a:cs typeface="Times New Roman"/>
                <a:sym typeface="Times New Roman"/>
              </a:rPr>
              <a:t>T</a:t>
            </a:r>
            <a:r>
              <a:rPr lang="en" sz="1800" i="1" baseline="-25000">
                <a:solidFill>
                  <a:schemeClr val="dk1"/>
                </a:solidFill>
                <a:latin typeface="Times New Roman"/>
                <a:ea typeface="Times New Roman"/>
                <a:cs typeface="Times New Roman"/>
                <a:sym typeface="Times New Roman"/>
              </a:rPr>
              <a:t>i</a:t>
            </a:r>
            <a:r>
              <a:rPr lang="en" sz="1800">
                <a:solidFill>
                  <a:schemeClr val="dk1"/>
                </a:solidFill>
              </a:rPr>
              <a:t> is unknown but can be expressed as a linear function of </a:t>
            </a:r>
            <a:r>
              <a:rPr lang="en" sz="1800" i="1">
                <a:solidFill>
                  <a:schemeClr val="dk1"/>
                </a:solidFill>
                <a:latin typeface="Times New Roman"/>
                <a:ea typeface="Times New Roman"/>
                <a:cs typeface="Times New Roman"/>
                <a:sym typeface="Times New Roman"/>
              </a:rPr>
              <a:t>V</a:t>
            </a:r>
            <a:r>
              <a:rPr lang="en" sz="1800" i="1">
                <a:solidFill>
                  <a:schemeClr val="dk1"/>
                </a:solidFill>
              </a:rPr>
              <a:t>'</a:t>
            </a:r>
            <a:r>
              <a:rPr lang="en" sz="1800">
                <a:solidFill>
                  <a:schemeClr val="dk1"/>
                </a:solidFill>
                <a:latin typeface="Times New Roman"/>
                <a:ea typeface="Times New Roman"/>
                <a:cs typeface="Times New Roman"/>
                <a:sym typeface="Times New Roman"/>
              </a:rPr>
              <a:t> </a:t>
            </a:r>
            <a:r>
              <a:rPr lang="en" sz="1800">
                <a:solidFill>
                  <a:schemeClr val="dk1"/>
                </a:solidFill>
              </a:rPr>
              <a:t>:</a:t>
            </a:r>
            <a:endParaRPr/>
          </a:p>
        </p:txBody>
      </p:sp>
      <p:sp>
        <p:nvSpPr>
          <p:cNvPr id="403" name="Google Shape;403;p75"/>
          <p:cNvSpPr txBox="1"/>
          <p:nvPr/>
        </p:nvSpPr>
        <p:spPr>
          <a:xfrm>
            <a:off x="1508963" y="4514550"/>
            <a:ext cx="6585600" cy="4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(transformations should be similar for </a:t>
            </a:r>
            <a:r>
              <a:rPr lang="en" b="1">
                <a:latin typeface="Times New Roman"/>
                <a:ea typeface="Times New Roman"/>
                <a:cs typeface="Times New Roman"/>
                <a:sym typeface="Times New Roman"/>
              </a:rPr>
              <a:t>v</a:t>
            </a:r>
            <a:r>
              <a:rPr lang="en" b="1" baseline="-25000">
                <a:latin typeface="Times New Roman"/>
                <a:ea typeface="Times New Roman"/>
                <a:cs typeface="Times New Roman"/>
                <a:sym typeface="Times New Roman"/>
              </a:rPr>
              <a:t>i</a:t>
            </a:r>
            <a:r>
              <a:rPr lang="en" b="1">
                <a:latin typeface="Times New Roman"/>
                <a:ea typeface="Times New Roman"/>
                <a:cs typeface="Times New Roman"/>
                <a:sym typeface="Times New Roman"/>
              </a:rPr>
              <a:t> </a:t>
            </a:r>
            <a:r>
              <a:rPr lang="en"/>
              <a:t>and its neighbors)</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tle Slides">
  <a:themeElements>
    <a:clrScheme name="Title Slides">
      <a:dk1>
        <a:srgbClr val="464749"/>
      </a:dk1>
      <a:lt1>
        <a:srgbClr val="493203"/>
      </a:lt1>
      <a:dk2>
        <a:srgbClr val="A7A7A7"/>
      </a:dk2>
      <a:lt2>
        <a:srgbClr val="535353"/>
      </a:lt2>
      <a:accent1>
        <a:srgbClr val="0C68AC"/>
      </a:accent1>
      <a:accent2>
        <a:srgbClr val="15A599"/>
      </a:accent2>
      <a:accent3>
        <a:srgbClr val="0C636E"/>
      </a:accent3>
      <a:accent4>
        <a:srgbClr val="443D82"/>
      </a:accent4>
      <a:accent5>
        <a:srgbClr val="671943"/>
      </a:accent5>
      <a:accent6>
        <a:srgbClr val="A7B30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1745</Words>
  <Application>Microsoft Macintosh PowerPoint</Application>
  <PresentationFormat>On-screen Show (16:9)</PresentationFormat>
  <Paragraphs>212</Paragraphs>
  <Slides>36</Slides>
  <Notes>34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36</vt:i4>
      </vt:variant>
    </vt:vector>
  </HeadingPairs>
  <TitlesOfParts>
    <vt:vector size="48" baseType="lpstr">
      <vt:lpstr>Helvetica Neue</vt:lpstr>
      <vt:lpstr>Apple Symbols</vt:lpstr>
      <vt:lpstr>Cambria</vt:lpstr>
      <vt:lpstr>Times New Roman</vt:lpstr>
      <vt:lpstr>Calibri</vt:lpstr>
      <vt:lpstr>Proxima Nova</vt:lpstr>
      <vt:lpstr>Cambria Math</vt:lpstr>
      <vt:lpstr>Arial</vt:lpstr>
      <vt:lpstr>Carme</vt:lpstr>
      <vt:lpstr>Calisto MT</vt:lpstr>
      <vt:lpstr>Simple Light</vt:lpstr>
      <vt:lpstr>Title Slides</vt:lpstr>
      <vt:lpstr>Laplacian in Graph Embedding</vt:lpstr>
      <vt:lpstr>Surface Editing</vt:lpstr>
      <vt:lpstr>PowerPoint Presentation</vt:lpstr>
      <vt:lpstr>Why Laplacian? </vt:lpstr>
      <vt:lpstr>Whiteboard Time</vt:lpstr>
      <vt:lpstr>PowerPoint Presentation</vt:lpstr>
      <vt:lpstr>Objective</vt:lpstr>
      <vt:lpstr>Objective</vt:lpstr>
      <vt:lpstr>Objective</vt:lpstr>
      <vt:lpstr>Objective</vt:lpstr>
      <vt:lpstr>Objective</vt:lpstr>
      <vt:lpstr>Objective:</vt:lpstr>
      <vt:lpstr>Objective:</vt:lpstr>
      <vt:lpstr>Limitation</vt:lpstr>
      <vt:lpstr>Experiment</vt:lpstr>
      <vt:lpstr>Experiment</vt:lpstr>
      <vt:lpstr>Coating transfer: </vt:lpstr>
      <vt:lpstr>Coating transfer: </vt:lpstr>
      <vt:lpstr>Mapping</vt:lpstr>
      <vt:lpstr>Mixed Details</vt:lpstr>
      <vt:lpstr>PowerPoint Presentation</vt:lpstr>
      <vt:lpstr>PowerPoint Presentation</vt:lpstr>
      <vt:lpstr>Reinforcement Learning</vt:lpstr>
      <vt:lpstr>Representation in Reinforcement Learning</vt:lpstr>
      <vt:lpstr>Theoretical framework</vt:lpstr>
      <vt:lpstr>Definition of Laplacian</vt:lpstr>
      <vt:lpstr>Back to Maze Problem</vt:lpstr>
      <vt:lpstr>Graph Formulation in RL</vt:lpstr>
      <vt:lpstr>Spectral graph drawing</vt:lpstr>
      <vt:lpstr>Objective to learn</vt:lpstr>
      <vt:lpstr>Small summary</vt:lpstr>
      <vt:lpstr>Experiment</vt:lpstr>
      <vt:lpstr>Experiment</vt:lpstr>
      <vt:lpstr>Experiment on continues state</vt:lpstr>
      <vt:lpstr>Summary</vt:lpstr>
      <vt:lpstr>Thank you and happy valentine day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Laplacian in Graph Embedding</dc:title>
  <cp:lastModifiedBy>Yuzhe Qin</cp:lastModifiedBy>
  <cp:revision>3</cp:revision>
  <dcterms:modified xsi:type="dcterms:W3CDTF">2019-02-18T07:09:12Z</dcterms:modified>
</cp:coreProperties>
</file>